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57525"/>
            <a:ext cx="5048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1" y="2060848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85964" y="2884266"/>
            <a:ext cx="25785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01988" y="3708231"/>
            <a:ext cx="25785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9" y="198884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5941" y="2802757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8358" y="363677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80728"/>
            <a:ext cx="82105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88840"/>
            <a:ext cx="11334750" cy="413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40217" y="2792162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08727" y="4440092"/>
            <a:ext cx="154385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5" y="1506066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60388" y="2330031"/>
            <a:ext cx="198214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59905" y="4811973"/>
            <a:ext cx="213454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94779" y="5656034"/>
            <a:ext cx="85354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305080"/>
            <a:ext cx="30398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9313" y="4120122"/>
            <a:ext cx="383126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80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67393" y="1542485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6347" y="3200463"/>
            <a:ext cx="97768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836712"/>
            <a:ext cx="85534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772816"/>
            <a:ext cx="11182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971312"/>
            <a:ext cx="230425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609850"/>
            <a:ext cx="11506200" cy="163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578755"/>
            <a:ext cx="307624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4126774"/>
            <a:ext cx="324036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4864"/>
            <a:ext cx="114109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2132856"/>
            <a:ext cx="216024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2194" y="3611660"/>
            <a:ext cx="30398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50082"/>
            <a:ext cx="8562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2276872"/>
            <a:ext cx="11325225" cy="320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93664" y="2275200"/>
            <a:ext cx="30398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7" y="3089117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39956" y="3923129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11625" y="2041563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8112" y="2793493"/>
            <a:ext cx="233415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3501" y="4461519"/>
            <a:ext cx="233415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94639" y="4461519"/>
            <a:ext cx="233415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2026-01-20T14:28:40Z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