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5900" y="3028950"/>
            <a:ext cx="9220200" cy="800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3412" y="1556792"/>
            <a:ext cx="10925175" cy="46958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394080" y="3515628"/>
            <a:ext cx="864096" cy="6234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887" y="1556792"/>
            <a:ext cx="10944225" cy="46863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053504" y="4513692"/>
            <a:ext cx="864096" cy="6234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837" y="1772816"/>
            <a:ext cx="10982325" cy="38195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631504" y="2793876"/>
            <a:ext cx="864096" cy="6234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125" y="1916832"/>
            <a:ext cx="10953750" cy="38004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739832" y="2929516"/>
            <a:ext cx="864096" cy="6234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375" y="1700808"/>
            <a:ext cx="10763250" cy="435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6581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7712" y="1412776"/>
            <a:ext cx="10696575" cy="4810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4081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3425" y="2204864"/>
            <a:ext cx="10725150" cy="3095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8841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262" y="1628800"/>
            <a:ext cx="11039475" cy="47053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328248" y="3689869"/>
            <a:ext cx="3168352" cy="6234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1975" y="1484784"/>
            <a:ext cx="11068050" cy="50387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703512" y="2774687"/>
            <a:ext cx="2088232" cy="6234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723608" y="4794406"/>
            <a:ext cx="3724320" cy="6234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787" y="1556792"/>
            <a:ext cx="11020425" cy="48387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287688" y="1621499"/>
            <a:ext cx="3384376" cy="6234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375920" y="3623256"/>
            <a:ext cx="3384376" cy="6234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450" y="1484784"/>
            <a:ext cx="11087100" cy="47434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295800" y="1569473"/>
            <a:ext cx="2880320" cy="6234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558192" y="4573980"/>
            <a:ext cx="1296144" cy="6234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" y="2476500"/>
            <a:ext cx="11049000" cy="19050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775520" y="2625192"/>
            <a:ext cx="864096" cy="6234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262" y="1484784"/>
            <a:ext cx="11039475" cy="487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837" y="1484784"/>
            <a:ext cx="10982325" cy="4819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590550" y="1268760"/>
            <a:ext cx="11010900" cy="5381625"/>
            <a:chOff x="590550" y="1340768"/>
            <a:chExt cx="11010900" cy="538162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90550" y="1340768"/>
              <a:ext cx="11010900" cy="17526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52462" y="3093368"/>
              <a:ext cx="10887075" cy="362902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8832304" y="3937628"/>
            <a:ext cx="864096" cy="6234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105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79</cp:revision>
  <dcterms:created xsi:type="dcterms:W3CDTF">2015-09-16T06:44:00Z</dcterms:created>
  <dcterms:modified xsi:type="dcterms:W3CDTF">2026-01-19T05:45:40Z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