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687" y="3071812"/>
            <a:ext cx="728662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40768"/>
            <a:ext cx="109442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556792"/>
            <a:ext cx="10877550" cy="4381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16280" y="3963200"/>
            <a:ext cx="280831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64352" y="5137096"/>
            <a:ext cx="122413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84784"/>
            <a:ext cx="10963275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2855836"/>
            <a:ext cx="266429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13206" y="5207432"/>
            <a:ext cx="204707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700808"/>
            <a:ext cx="11096625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1827628"/>
            <a:ext cx="259228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59896" y="4169176"/>
            <a:ext cx="68647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00808"/>
            <a:ext cx="10877550" cy="4305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775520" y="2864995"/>
            <a:ext cx="208823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84032" y="4040652"/>
            <a:ext cx="208823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90550" y="1435044"/>
            <a:ext cx="11010900" cy="4802268"/>
            <a:chOff x="590550" y="1340768"/>
            <a:chExt cx="11010900" cy="48022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5312" y="1340768"/>
              <a:ext cx="11001375" cy="857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0550" y="2198018"/>
              <a:ext cx="11010900" cy="7715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2937" y="3093368"/>
              <a:ext cx="10906125" cy="7334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3412" y="3859450"/>
              <a:ext cx="10925175" cy="7334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28650" y="4592875"/>
              <a:ext cx="10934700" cy="7143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90562" y="5409611"/>
              <a:ext cx="10810875" cy="733425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5015880" y="3173840"/>
            <a:ext cx="187220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217226" y="5489988"/>
            <a:ext cx="187220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28800"/>
            <a:ext cx="11049000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63952" y="3973248"/>
            <a:ext cx="144016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28800"/>
            <a:ext cx="11115675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86184" y="1711635"/>
            <a:ext cx="198608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32304" y="3974920"/>
            <a:ext cx="144016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81025" y="1484784"/>
            <a:ext cx="11029950" cy="4912221"/>
            <a:chOff x="581025" y="1685131"/>
            <a:chExt cx="11029950" cy="491222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1025" y="1685131"/>
              <a:ext cx="11029950" cy="790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2547714"/>
              <a:ext cx="6962775" cy="7810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1025" y="3373313"/>
              <a:ext cx="11029950" cy="8001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93048" y="4226371"/>
              <a:ext cx="2876550" cy="6667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23887" y="5111039"/>
              <a:ext cx="10944225" cy="7239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71464" y="5949652"/>
              <a:ext cx="2105025" cy="64770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2279576" y="1503991"/>
            <a:ext cx="165618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329061" y="3212210"/>
            <a:ext cx="1423123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666625" y="4910379"/>
            <a:ext cx="172996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362" y="1302593"/>
            <a:ext cx="10963275" cy="5438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2424" y="4837344"/>
            <a:ext cx="136815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72292" y="5963900"/>
            <a:ext cx="136815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060848"/>
            <a:ext cx="10953750" cy="3162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3360440"/>
            <a:ext cx="252028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96000" y="3360440"/>
            <a:ext cx="180709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060848"/>
            <a:ext cx="10953750" cy="3086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3215876"/>
            <a:ext cx="144016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87358" y="3215876"/>
            <a:ext cx="186868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76119" y="3215876"/>
            <a:ext cx="1199155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988840"/>
            <a:ext cx="10953750" cy="3076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3195329"/>
            <a:ext cx="201622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31903" y="3195329"/>
            <a:ext cx="1081945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38175" y="1700808"/>
            <a:ext cx="10915650" cy="4419947"/>
            <a:chOff x="638175" y="1700808"/>
            <a:chExt cx="10915650" cy="44199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8175" y="1700808"/>
              <a:ext cx="10915650" cy="2247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149080"/>
              <a:ext cx="10391775" cy="19716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336360" y="4239512"/>
            <a:ext cx="165618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5366068"/>
            <a:ext cx="165618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2026-01-19T05:36:17Z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