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75" y="2967037"/>
            <a:ext cx="741045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209782" cy="551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556792"/>
            <a:ext cx="10972800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2348880"/>
            <a:ext cx="77199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4487" y="836712"/>
            <a:ext cx="10332675" cy="572643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1581460"/>
            <a:ext cx="77199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628800"/>
            <a:ext cx="11049000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20552" y="2445556"/>
            <a:ext cx="77199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84784"/>
            <a:ext cx="10915650" cy="4972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2636912"/>
            <a:ext cx="77199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12776"/>
            <a:ext cx="10953750" cy="5343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2445556"/>
            <a:ext cx="77199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700808"/>
            <a:ext cx="11001375" cy="4162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67392" y="5147144"/>
            <a:ext cx="216024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56792"/>
            <a:ext cx="11001375" cy="4905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40216" y="1685284"/>
            <a:ext cx="3024336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68208" y="3383456"/>
            <a:ext cx="165618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7202" y="4985932"/>
            <a:ext cx="165618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276872"/>
            <a:ext cx="11001375" cy="2657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64152" y="3374291"/>
            <a:ext cx="72008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772816"/>
            <a:ext cx="1092517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56792"/>
            <a:ext cx="110013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772816"/>
            <a:ext cx="1101090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0550" y="1196752"/>
            <a:ext cx="1101090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04837" y="1628800"/>
            <a:ext cx="10982325" cy="4654252"/>
            <a:chOff x="604837" y="1412776"/>
            <a:chExt cx="10982325" cy="46542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4362" y="1412776"/>
              <a:ext cx="10963275" cy="3114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4837" y="4581128"/>
              <a:ext cx="10982325" cy="1485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2026-01-19T05:03:36Z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