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3033712"/>
            <a:ext cx="74390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8800"/>
            <a:ext cx="1093470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973248"/>
            <a:ext cx="280831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60848"/>
            <a:ext cx="1089660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39916" y="3202928"/>
            <a:ext cx="277230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0808"/>
            <a:ext cx="109442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1792912"/>
            <a:ext cx="194421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30168" y="4005064"/>
            <a:ext cx="151216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64664" y="5120429"/>
            <a:ext cx="151216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0808"/>
            <a:ext cx="110013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74399" y="1834776"/>
            <a:ext cx="233233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4" y="2939564"/>
            <a:ext cx="1440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6262" y="1579360"/>
            <a:ext cx="11039475" cy="4585944"/>
            <a:chOff x="576262" y="1412776"/>
            <a:chExt cx="11039475" cy="45859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412" y="1412776"/>
              <a:ext cx="1092517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7" y="2098576"/>
              <a:ext cx="109061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6262" y="2924944"/>
              <a:ext cx="1103947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2937" y="3534544"/>
              <a:ext cx="10906125" cy="895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0075" y="4509120"/>
              <a:ext cx="10991850" cy="742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3412" y="5246245"/>
              <a:ext cx="8486775" cy="7524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8616280" y="1514748"/>
            <a:ext cx="24482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843691" y="3835917"/>
            <a:ext cx="396427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" y="1334219"/>
            <a:ext cx="10953750" cy="519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12424" y="2475700"/>
            <a:ext cx="187220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7216" y="3581018"/>
            <a:ext cx="291448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453" y="1124744"/>
            <a:ext cx="10359131" cy="5653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75920" y="5033272"/>
            <a:ext cx="165618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1249635"/>
            <a:ext cx="1110615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1546744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1168" y="5897681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0808"/>
            <a:ext cx="1094422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751049"/>
            <a:ext cx="27363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4916280"/>
            <a:ext cx="374441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0808"/>
            <a:ext cx="1087755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3881144"/>
            <a:ext cx="194421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28447" y="3881144"/>
            <a:ext cx="106354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4025160"/>
            <a:ext cx="151216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7890" y="5080235"/>
            <a:ext cx="151216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90725"/>
            <a:ext cx="1097280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089056"/>
            <a:ext cx="151216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1" y="3089056"/>
            <a:ext cx="72020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72921" y="3089056"/>
            <a:ext cx="1279263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32304" y="3089056"/>
            <a:ext cx="72020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60848"/>
            <a:ext cx="1093470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3196423"/>
            <a:ext cx="201622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50260" y="4235708"/>
            <a:ext cx="111734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60848"/>
            <a:ext cx="1115377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175684"/>
            <a:ext cx="85404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54316" y="4225660"/>
            <a:ext cx="111926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53938" y="4225660"/>
            <a:ext cx="215403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18234" y="4225660"/>
            <a:ext cx="215403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2026-01-19T05:52:32Z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