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50" r:id="rId24"/>
    <p:sldId id="343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00808"/>
            <a:ext cx="11489927" cy="3274293"/>
            <a:chOff x="335360" y="1700808"/>
            <a:chExt cx="11489927" cy="32742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0808"/>
              <a:ext cx="8401050" cy="97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212976"/>
              <a:ext cx="11458575" cy="1762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212976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41168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270620"/>
            <a:ext cx="11225858" cy="5254724"/>
            <a:chOff x="638175" y="1124744"/>
            <a:chExt cx="11225858" cy="52547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1124744"/>
              <a:ext cx="1091565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60218"/>
              <a:ext cx="11096625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33424" y="1334222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3424" y="3062414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33424" y="4931407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05272"/>
            <a:ext cx="11353800" cy="5340516"/>
            <a:chOff x="419100" y="1412776"/>
            <a:chExt cx="11353800" cy="5340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412776"/>
              <a:ext cx="1135380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5362" y="3104456"/>
              <a:ext cx="9061276" cy="3648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966" y="836712"/>
            <a:ext cx="958967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32" y="1052736"/>
            <a:ext cx="10582168" cy="536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78" y="712490"/>
            <a:ext cx="78295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04864"/>
            <a:ext cx="113728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620688"/>
            <a:ext cx="10614536" cy="6131371"/>
            <a:chOff x="335360" y="188640"/>
            <a:chExt cx="11487150" cy="6635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188640"/>
              <a:ext cx="11449050" cy="497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5157192"/>
              <a:ext cx="1148715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491053" cy="59748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492896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6825"/>
            <a:ext cx="11410950" cy="555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36576" y="2276872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826096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198318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2780928"/>
            <a:ext cx="64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484784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03444" y="3182956"/>
            <a:ext cx="27968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4872662"/>
            <a:ext cx="27968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25024"/>
            <a:ext cx="1663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80077" y="4266454"/>
            <a:ext cx="208365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186334"/>
            <a:ext cx="208365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4884505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464688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4242" y="3162861"/>
            <a:ext cx="187573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60180" y="5715141"/>
            <a:ext cx="84406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2856"/>
            <a:ext cx="1137285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132856"/>
            <a:ext cx="30243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3814310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48880"/>
            <a:ext cx="1143952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186334"/>
            <a:ext cx="324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8009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432" y="1628801"/>
            <a:ext cx="8663136" cy="50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