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5" y="3038475"/>
            <a:ext cx="523875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4019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482848"/>
            <a:ext cx="1584176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47996" y="3306752"/>
            <a:ext cx="1584176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58739" y="3306752"/>
            <a:ext cx="1584176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988840"/>
            <a:ext cx="11410950" cy="3267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95600" y="2088369"/>
            <a:ext cx="1872208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79098" y="2932430"/>
            <a:ext cx="2461317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871864" y="3766443"/>
            <a:ext cx="2461317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692696"/>
            <a:ext cx="810577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1484784"/>
            <a:ext cx="11477625" cy="4953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904312" y="2327112"/>
            <a:ext cx="252028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346818" y="4889441"/>
            <a:ext cx="3933758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24025"/>
            <a:ext cx="11525250" cy="3409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1874968"/>
            <a:ext cx="1656184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94900" y="4407153"/>
            <a:ext cx="1656184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5057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07968" y="2368976"/>
            <a:ext cx="1872208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581312" y="3220144"/>
            <a:ext cx="3196349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581312" y="4908266"/>
            <a:ext cx="3196349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245261" y="5762375"/>
            <a:ext cx="85074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916832"/>
            <a:ext cx="11420475" cy="3267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048328" y="2870152"/>
            <a:ext cx="2376264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596152" y="3714213"/>
            <a:ext cx="1172256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05297"/>
            <a:ext cx="8420100" cy="79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1628800"/>
            <a:ext cx="11125200" cy="4057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4417"/>
          <a:stretch/>
        </p:blipFill>
        <p:spPr>
          <a:xfrm>
            <a:off x="670024" y="1844824"/>
            <a:ext cx="10851951" cy="3600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86184" y="4762456"/>
            <a:ext cx="1224136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5287" y="1878707"/>
            <a:ext cx="11401425" cy="3638525"/>
            <a:chOff x="395287" y="1988840"/>
            <a:chExt cx="11401425" cy="36385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287" y="3789040"/>
              <a:ext cx="11401425" cy="1838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69518"/>
            <a:stretch/>
          </p:blipFill>
          <p:spPr>
            <a:xfrm>
              <a:off x="397102" y="1988840"/>
              <a:ext cx="10851951" cy="1673387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328248" y="1914609"/>
            <a:ext cx="1656184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447928" y="3823795"/>
            <a:ext cx="1656184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700808"/>
            <a:ext cx="1126807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56792"/>
            <a:ext cx="11277600" cy="4714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16080" y="3159624"/>
            <a:ext cx="1872208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84001" y="5531035"/>
            <a:ext cx="1872208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243137"/>
            <a:ext cx="11334750" cy="2371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3888312"/>
            <a:ext cx="172819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125116"/>
            <a:ext cx="79819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2132856"/>
            <a:ext cx="11401425" cy="3228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87488" y="3027096"/>
            <a:ext cx="1512168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732727" y="3027096"/>
            <a:ext cx="1512168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592805" y="4685073"/>
            <a:ext cx="1512168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72816"/>
            <a:ext cx="11534775" cy="4038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79976" y="2634032"/>
            <a:ext cx="2592288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654076" y="3457996"/>
            <a:ext cx="3098107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184" y="4290216"/>
            <a:ext cx="3098107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101417" y="5134277"/>
            <a:ext cx="3434743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2026-01-20T16:39:55Z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