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1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38462"/>
            <a:ext cx="11809312" cy="9235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711"/>
          <a:stretch/>
        </p:blipFill>
        <p:spPr>
          <a:xfrm>
            <a:off x="419100" y="1484784"/>
            <a:ext cx="11353800" cy="49725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328298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343708" y="3151016"/>
            <a:ext cx="293686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0878643" y="3985028"/>
            <a:ext cx="90598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458502" y="4829091"/>
            <a:ext cx="174906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516732"/>
            <a:ext cx="11353800" cy="4864596"/>
            <a:chOff x="419100" y="1412776"/>
            <a:chExt cx="11353800" cy="48645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7539"/>
            <a:stretch/>
          </p:blipFill>
          <p:spPr>
            <a:xfrm>
              <a:off x="419100" y="1412776"/>
              <a:ext cx="11353800" cy="71809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2276872"/>
              <a:ext cx="11344275" cy="4000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920535" y="1475922"/>
            <a:ext cx="84760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483637" y="2360114"/>
            <a:ext cx="136389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7752184" y="2370780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9430466" y="4859112"/>
            <a:ext cx="199412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9" name="矩形 8"/>
          <p:cNvSpPr/>
          <p:nvPr/>
        </p:nvSpPr>
        <p:spPr>
          <a:xfrm>
            <a:off x="9646490" y="5672482"/>
            <a:ext cx="212164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4067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376" y="1814194"/>
            <a:ext cx="100811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433970" y="4306185"/>
            <a:ext cx="149367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420" r="15351"/>
          <a:stretch/>
        </p:blipFill>
        <p:spPr>
          <a:xfrm>
            <a:off x="1343472" y="476672"/>
            <a:ext cx="8712968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354410"/>
            <a:ext cx="11334750" cy="531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08168" y="5115328"/>
            <a:ext cx="201622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47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951984" y="1916832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611096" y="4660032"/>
            <a:ext cx="216024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1895064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760296" y="3728266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88840"/>
            <a:ext cx="1128712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2" y="385218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600706" y="4786683"/>
            <a:ext cx="89489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76872"/>
            <a:ext cx="114014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916832"/>
            <a:ext cx="11334750" cy="340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80176" y="285293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9941055" y="2852936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1269327" y="375728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3963955" y="3767336"/>
            <a:ext cx="206003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2226146"/>
            <a:ext cx="1296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343472" y="3130920"/>
            <a:ext cx="1296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5591944" y="4969768"/>
            <a:ext cx="1296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7882968" y="4969768"/>
            <a:ext cx="28215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48880"/>
            <a:ext cx="1130617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179224"/>
            <a:ext cx="151216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007767" y="4179224"/>
            <a:ext cx="103003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5766228" y="4179224"/>
            <a:ext cx="103003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7574931" y="4179224"/>
            <a:ext cx="168942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2425" y="387127"/>
            <a:ext cx="11487150" cy="6318895"/>
            <a:chOff x="352425" y="387127"/>
            <a:chExt cx="11487150" cy="63188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1015"/>
            <a:stretch/>
          </p:blipFill>
          <p:spPr>
            <a:xfrm>
              <a:off x="352425" y="1196752"/>
              <a:ext cx="11487150" cy="550927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93490" y="387127"/>
              <a:ext cx="8362950" cy="8096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706363"/>
            <a:ext cx="11325225" cy="6029325"/>
            <a:chOff x="433387" y="668263"/>
            <a:chExt cx="11325225" cy="6029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668263"/>
              <a:ext cx="11325225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4221088"/>
              <a:ext cx="11249025" cy="2476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536160" y="765731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7254806" y="3438592"/>
            <a:ext cx="208155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7254806" y="5096570"/>
            <a:ext cx="208155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1566840"/>
            <a:ext cx="18002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8728480" y="4239701"/>
            <a:ext cx="18002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1465874"/>
            <a:ext cx="237626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704512" y="2350128"/>
            <a:ext cx="995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386524" y="3256026"/>
            <a:ext cx="18210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9624392" y="5043320"/>
            <a:ext cx="2075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412776"/>
            <a:ext cx="1140142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130677"/>
            <a:ext cx="108012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821218" y="4919284"/>
            <a:ext cx="170683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2348880"/>
            <a:ext cx="11296650" cy="323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16080" y="4046442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624928"/>
            <a:ext cx="230425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1484784"/>
            <a:ext cx="295232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583832" y="3162250"/>
            <a:ext cx="22322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2063552" y="5651200"/>
            <a:ext cx="12961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1412776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264116" y="3090851"/>
            <a:ext cx="14401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768422" y="3904767"/>
            <a:ext cx="194320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1559496" y="5589240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60848"/>
            <a:ext cx="11229975" cy="317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03912" y="2048210"/>
            <a:ext cx="34563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6816080" y="3708170"/>
            <a:ext cx="26642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40"/>
            <a:ext cx="1127760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198884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581820" y="3646818"/>
            <a:ext cx="266630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2026-01-21T01:21:55Z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