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43" r:id="rId23"/>
    <p:sldId id="354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043237"/>
            <a:ext cx="56578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215" y="1106804"/>
            <a:ext cx="10879385" cy="564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836712"/>
            <a:ext cx="114395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3528" y="3531152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03528" y="5570967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10885425" cy="56886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1512" y="1231048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281512" y="3270863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281512" y="5200147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916832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3956647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96"/>
          <a:stretch/>
        </p:blipFill>
        <p:spPr>
          <a:xfrm>
            <a:off x="1199456" y="764704"/>
            <a:ext cx="10369152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55424" y="911295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755424" y="2951110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755424" y="4880394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54888"/>
            <a:ext cx="112776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087816"/>
            <a:ext cx="11225137" cy="574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828775"/>
            <a:ext cx="11353800" cy="3714006"/>
            <a:chOff x="419100" y="1638300"/>
            <a:chExt cx="11353800" cy="3714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38300"/>
              <a:ext cx="1135380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3742581"/>
              <a:ext cx="113347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764704"/>
            <a:ext cx="1137285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952500"/>
            <a:ext cx="113252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559367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442715"/>
            <a:ext cx="10081120" cy="63558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4088" y="1599559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3427" y="1340768"/>
            <a:ext cx="10559157" cy="5438112"/>
            <a:chOff x="433387" y="1340768"/>
            <a:chExt cx="1132522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40768"/>
              <a:ext cx="1132522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420816"/>
              <a:ext cx="10544175" cy="1752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8448" y="2348880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609819" cy="58883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072082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6624" y="2502944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72816"/>
            <a:ext cx="107632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090464"/>
            <a:ext cx="11382375" cy="5767536"/>
            <a:chOff x="404812" y="1090464"/>
            <a:chExt cx="11382375" cy="5767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090464"/>
              <a:ext cx="1138237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4114800"/>
              <a:ext cx="11315700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774610" cy="554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692696"/>
            <a:ext cx="11344275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4026346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5079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12607" cy="60323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834776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978856" y="2749176"/>
            <a:ext cx="12530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234472" y="4796666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9140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916082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322414" y="4996090"/>
            <a:ext cx="373402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4465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764704"/>
            <a:ext cx="116681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926880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4037034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1258712"/>
            <a:ext cx="11544300" cy="5702374"/>
            <a:chOff x="323850" y="1340768"/>
            <a:chExt cx="11544300" cy="57023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3933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5157192"/>
              <a:ext cx="11515725" cy="1885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11424" y="1350176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3460330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911424" y="5188646"/>
            <a:ext cx="710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62" y="670928"/>
            <a:ext cx="11801475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</Words>
  <Application>Microsoft Office PowerPoint</Application>
  <PresentationFormat>宽屏</PresentationFormat>
  <Paragraphs>6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2026-01-21T00:55:57Z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