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6"/>
  </p:notesMasterIdLst>
  <p:handoutMasterIdLst>
    <p:handoutMasterId r:id="rId7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1" r:id="rId25"/>
    <p:sldId id="350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  <p:sldId id="391" r:id="rId69"/>
    <p:sldId id="392" r:id="rId70"/>
    <p:sldId id="393" r:id="rId71"/>
    <p:sldId id="394" r:id="rId72"/>
    <p:sldId id="395" r:id="rId73"/>
    <p:sldId id="396" r:id="rId74"/>
    <p:sldId id="397" r:id="rId75"/>
  </p:sldIdLst>
  <p:sldSz cx="12192000" cy="6858000"/>
  <p:notesSz cx="6858000" cy="9144000"/>
  <p:custDataLst>
    <p:tags r:id="rId7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gs" Target="tags/tag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2986087"/>
            <a:ext cx="61817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72816"/>
            <a:ext cx="11487150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466" y="306728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6466" y="425556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38337"/>
            <a:ext cx="11544300" cy="2981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6370" y="199888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44824"/>
            <a:ext cx="11534775" cy="3562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76466" y="307496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63911"/>
            <a:ext cx="11572875" cy="2924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6322" y="220486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6322" y="393305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916832"/>
            <a:ext cx="11563350" cy="3561523"/>
            <a:chOff x="314325" y="1962150"/>
            <a:chExt cx="11563350" cy="35615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962150"/>
              <a:ext cx="11563350" cy="2933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1584" y="4895023"/>
              <a:ext cx="6943725" cy="6286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876466" y="317756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466" y="184482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6466" y="427948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492896"/>
            <a:ext cx="11315700" cy="16954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876466" y="255129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176" y="191683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9176" y="306491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9176" y="3677861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9176" y="4913809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9176" y="552675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9320" y="175104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9320" y="291922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9320" y="407478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9320" y="465313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19320" y="523594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16832"/>
            <a:ext cx="11363325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466" y="191683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6466" y="256490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6466" y="370341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6466" y="422108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76466" y="488427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28825"/>
            <a:ext cx="115824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16832"/>
            <a:ext cx="115633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38325"/>
            <a:ext cx="115538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88840"/>
            <a:ext cx="115824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466" y="176276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6466" y="356945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57375"/>
            <a:ext cx="11420475" cy="3143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466" y="194508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44824"/>
            <a:ext cx="1148715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9320" y="184482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62162"/>
            <a:ext cx="11553825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26730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8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03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7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38957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839416" y="370341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913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44824"/>
            <a:ext cx="11449050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9368" y="199888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855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6274" y="193692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288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6226" y="191683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80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806" y="1628353"/>
            <a:ext cx="9772650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466" y="162880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6466" y="405173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622759"/>
            <a:ext cx="11506200" cy="6118609"/>
            <a:chOff x="342900" y="548680"/>
            <a:chExt cx="11506200" cy="61186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2900" y="548680"/>
              <a:ext cx="11506200" cy="559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6162464"/>
              <a:ext cx="11439525" cy="504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4780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01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17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88840"/>
            <a:ext cx="116300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19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16832"/>
            <a:ext cx="11430000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466" y="201943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33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88840"/>
            <a:ext cx="11496675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466" y="212329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23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7325" y="715898"/>
            <a:ext cx="10677487" cy="602547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96546" y="82666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34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189673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47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00808"/>
            <a:ext cx="116586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31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908720"/>
            <a:ext cx="1161097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82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346" y="2132856"/>
            <a:ext cx="11563350" cy="2381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466" y="219529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97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9128" y="148478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9128" y="276731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10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2201019"/>
            <a:ext cx="11372850" cy="3388221"/>
            <a:chOff x="409575" y="2743200"/>
            <a:chExt cx="11372850" cy="33882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2743200"/>
              <a:ext cx="11372850" cy="1371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95600" y="4293096"/>
              <a:ext cx="6934200" cy="18383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38426" y="228692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56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44824"/>
            <a:ext cx="1148715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9368" y="204957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19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3996227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67402" y="586522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27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723137"/>
            <a:ext cx="11620500" cy="6048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128885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63752" y="378547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057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233612"/>
            <a:ext cx="11563350" cy="2390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223361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78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08720"/>
            <a:ext cx="10525248" cy="5592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96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836712"/>
            <a:ext cx="11534775" cy="562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57202" y="2841216"/>
            <a:ext cx="145502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55055" y="4107307"/>
            <a:ext cx="145502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81122" y="5353302"/>
            <a:ext cx="145502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6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43424" y="1567525"/>
            <a:ext cx="121241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48364" y="2823567"/>
            <a:ext cx="121241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13005" y="4069562"/>
            <a:ext cx="121241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85952" y="5307690"/>
            <a:ext cx="16748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323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523040"/>
            <a:ext cx="145502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46478" y="3156087"/>
            <a:ext cx="114356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86188" y="4402082"/>
            <a:ext cx="114356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43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3429000"/>
            <a:ext cx="23762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79914" y="4051998"/>
            <a:ext cx="23762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40415" y="4674996"/>
            <a:ext cx="1601089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41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22995"/>
            <a:ext cx="1152525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94911" y="1430423"/>
            <a:ext cx="1961129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23017" y="2053421"/>
            <a:ext cx="9766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44564" y="3299415"/>
            <a:ext cx="9766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17530" y="4545411"/>
            <a:ext cx="236284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398506" y="5168408"/>
            <a:ext cx="236284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40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2420888"/>
            <a:ext cx="11623848" cy="1900705"/>
            <a:chOff x="263352" y="2824162"/>
            <a:chExt cx="11623848" cy="19007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2824162"/>
              <a:ext cx="11582400" cy="1209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200992"/>
              <a:ext cx="11220450" cy="523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880722" y="3085840"/>
            <a:ext cx="1601089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855791" y="3809321"/>
            <a:ext cx="62458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81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30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02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784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44824"/>
            <a:ext cx="115633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0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3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247900"/>
            <a:ext cx="1159192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531194"/>
            <a:ext cx="1800200" cy="445662"/>
          </a:xfrm>
          <a:prstGeom prst="rect">
            <a:avLst/>
          </a:prstGeom>
          <a:solidFill>
            <a:srgbClr val="FCEAF2"/>
          </a:solidFill>
          <a:ln>
            <a:solidFill>
              <a:srgbClr val="FCE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06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868413"/>
            <a:ext cx="11353800" cy="4152875"/>
            <a:chOff x="419100" y="1484784"/>
            <a:chExt cx="11353800" cy="4152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484784"/>
              <a:ext cx="11277600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3284984"/>
              <a:ext cx="11353800" cy="2352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76466" y="184482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6466" y="371703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2852936"/>
            <a:ext cx="30243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72264" y="3127354"/>
            <a:ext cx="1601089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37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4509120"/>
            <a:ext cx="201622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36719" y="4509120"/>
            <a:ext cx="201622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42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2266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3126" y="3613848"/>
            <a:ext cx="7645747" cy="312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52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86313" y="3325176"/>
            <a:ext cx="1601089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4623" y="3918028"/>
            <a:ext cx="1171297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4623" y="4490785"/>
            <a:ext cx="1171297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4623" y="5073588"/>
            <a:ext cx="1171297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14623" y="5646345"/>
            <a:ext cx="1171297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72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104648"/>
            <a:ext cx="11544300" cy="5718373"/>
            <a:chOff x="323850" y="1268760"/>
            <a:chExt cx="11544300" cy="57183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2900" y="1268760"/>
              <a:ext cx="11506200" cy="3952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850" y="5301208"/>
              <a:ext cx="11544300" cy="1685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71464" y="1105459"/>
            <a:ext cx="1072919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16870" y="1668168"/>
            <a:ext cx="116837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16870" y="2250973"/>
            <a:ext cx="116837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16870" y="2813679"/>
            <a:ext cx="116837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16870" y="3396484"/>
            <a:ext cx="116837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16870" y="3969240"/>
            <a:ext cx="116837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16870" y="4541997"/>
            <a:ext cx="116837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316870" y="5144896"/>
            <a:ext cx="116837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316870" y="5717652"/>
            <a:ext cx="116837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316870" y="6290409"/>
            <a:ext cx="116837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38337"/>
            <a:ext cx="11582400" cy="2981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76466" y="317756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466" y="184482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6466" y="435149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0</Words>
  <Application>Microsoft Office PowerPoint</Application>
  <PresentationFormat>宽屏</PresentationFormat>
  <Paragraphs>0</Paragraphs>
  <Slides>74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7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2026-01-18T08:19:57Z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