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  <p:sldId id="347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8237" y="2981325"/>
            <a:ext cx="9915525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16632"/>
            <a:ext cx="7810500" cy="120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1484784"/>
            <a:ext cx="7966869" cy="5119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980728"/>
            <a:ext cx="10593720" cy="5475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556792"/>
            <a:ext cx="11410950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556792"/>
            <a:ext cx="11344275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988840"/>
            <a:ext cx="11487150" cy="3257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59512" y="2054302"/>
            <a:ext cx="79208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59512" y="3750678"/>
            <a:ext cx="79208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988840"/>
            <a:ext cx="11296650" cy="3219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59512" y="2054302"/>
            <a:ext cx="79208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59512" y="3750678"/>
            <a:ext cx="79208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700808"/>
            <a:ext cx="10934700" cy="4838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1700808"/>
            <a:ext cx="79208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7448" y="3397184"/>
            <a:ext cx="79208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27448" y="5014969"/>
            <a:ext cx="79208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772816"/>
            <a:ext cx="11134725" cy="473392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>
            <a:off x="1097304" y="1741000"/>
            <a:ext cx="79208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97304" y="3437376"/>
            <a:ext cx="79208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097304" y="5055161"/>
            <a:ext cx="79208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916832"/>
            <a:ext cx="11382375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2437" y="447675"/>
            <a:ext cx="11287125" cy="641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64096"/>
            <a:ext cx="7743825" cy="129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150" y="2348880"/>
            <a:ext cx="11315700" cy="33813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256240" y="4119951"/>
            <a:ext cx="349761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1234" y="4984107"/>
            <a:ext cx="137035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84784"/>
            <a:ext cx="11344275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0525" y="908720"/>
            <a:ext cx="11410950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772816"/>
            <a:ext cx="11458575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836712"/>
            <a:ext cx="10382525" cy="5754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628800"/>
            <a:ext cx="1135380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2060848"/>
            <a:ext cx="11449050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276225"/>
            <a:ext cx="7219950" cy="6305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087888" y="466624"/>
            <a:ext cx="2448272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721313" y="1139863"/>
            <a:ext cx="1212511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260648"/>
            <a:ext cx="7875699" cy="6426571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19736" y="3058912"/>
            <a:ext cx="1872208" cy="3600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976319" y="2606736"/>
            <a:ext cx="423949" cy="3600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112539" y="3048863"/>
            <a:ext cx="3151813" cy="3600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972998" y="4666648"/>
            <a:ext cx="879402" cy="3600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700808"/>
            <a:ext cx="11391900" cy="4238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159896" y="1752720"/>
            <a:ext cx="172819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747536" y="4315050"/>
            <a:ext cx="172819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19974" y="5169160"/>
            <a:ext cx="2555745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6237" y="1124744"/>
            <a:ext cx="11439525" cy="5562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768408" y="1288856"/>
            <a:ext cx="151216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960461" y="3137753"/>
            <a:ext cx="151216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73616" y="5951290"/>
            <a:ext cx="151216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988840"/>
            <a:ext cx="11534775" cy="3276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40416" y="1979572"/>
            <a:ext cx="151216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036926" y="3697840"/>
            <a:ext cx="206331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92696"/>
            <a:ext cx="10194682" cy="6050433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015880" y="2926616"/>
            <a:ext cx="223224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528048" y="4464013"/>
            <a:ext cx="1292836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03513" y="5227688"/>
            <a:ext cx="172819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2132856"/>
            <a:ext cx="11496675" cy="3362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855640" y="2162110"/>
            <a:ext cx="367240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020529" y="3881144"/>
            <a:ext cx="2163703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916832"/>
            <a:ext cx="11420475" cy="3514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974016" y="1988840"/>
            <a:ext cx="93610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951984" y="4571265"/>
            <a:ext cx="274459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916832"/>
            <a:ext cx="11439525" cy="4191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80176" y="2780202"/>
            <a:ext cx="93610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48264" y="3624263"/>
            <a:ext cx="93610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367808" y="4447160"/>
            <a:ext cx="93610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2026-01-20T13:48:38Z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