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9809"/>
            <a:ext cx="78200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38001"/>
            <a:ext cx="11737304" cy="1647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76872"/>
            <a:ext cx="113919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295032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544272" y="3295032"/>
            <a:ext cx="1807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76872"/>
            <a:ext cx="1141095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436510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4365104"/>
            <a:ext cx="192840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842402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519936" y="2842402"/>
            <a:ext cx="12343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012177" y="2842402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2063552" y="4862120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5159896" y="4862120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286170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861767" y="3286170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-20955"/>
            <a:ext cx="77438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778" y="1283181"/>
            <a:ext cx="11182846" cy="554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196752"/>
            <a:ext cx="10963275" cy="5509077"/>
            <a:chOff x="614362" y="1196752"/>
            <a:chExt cx="10963275" cy="5509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196752"/>
              <a:ext cx="1096327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5010379"/>
              <a:ext cx="10906125" cy="1695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09504" y="1320186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209504" y="3309759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1209504" y="5096418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7911" y="138236"/>
            <a:ext cx="797242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767036"/>
            <a:ext cx="11382375" cy="4686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962032" y="3831959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44824"/>
            <a:ext cx="10563225" cy="384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916832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3906405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161803"/>
            <a:ext cx="11523835" cy="2707357"/>
            <a:chOff x="263352" y="1340768"/>
            <a:chExt cx="11523835" cy="2707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429000"/>
              <a:ext cx="315277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2856"/>
            <a:ext cx="113633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0848"/>
            <a:ext cx="113728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2856"/>
            <a:ext cx="113728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8440" y="3281005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3017048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1568026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480234" y="453926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872282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8632" y="2318250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547930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087888" y="2534274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4429768" y="4528730"/>
            <a:ext cx="874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5702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240016" y="307014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4488538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116517"/>
            <a:ext cx="11306175" cy="5605762"/>
            <a:chOff x="442912" y="1076325"/>
            <a:chExt cx="11306175" cy="5605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076325"/>
              <a:ext cx="1130617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3528" y="5815312"/>
              <a:ext cx="5724525" cy="866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75918" y="1154151"/>
            <a:ext cx="18002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752184" y="2144090"/>
            <a:ext cx="37444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5333791" y="4128498"/>
            <a:ext cx="184232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1595804" y="5957297"/>
            <a:ext cx="27720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1608704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904312" y="2596234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2495600" y="5560497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1560" y="483734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503712" y="4837344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303912" y="4837344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2026-01-21T00:53:01Z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