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005137"/>
            <a:ext cx="83058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16832"/>
            <a:ext cx="117252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914896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5" y="2914896"/>
            <a:ext cx="147562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93980" y="3839344"/>
            <a:ext cx="33298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32856"/>
            <a:ext cx="113061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306266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435454" y="3306266"/>
            <a:ext cx="177311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25144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492472" y="4725144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348880"/>
            <a:ext cx="113919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152202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116208" y="3152202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7083110" y="3152202"/>
            <a:ext cx="141945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2240" y="3758896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473698" y="3768944"/>
            <a:ext cx="17348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512627" y="4663184"/>
            <a:ext cx="17348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4242"/>
            <a:ext cx="7991475" cy="13525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1462" y="1810700"/>
            <a:ext cx="11821046" cy="4210588"/>
            <a:chOff x="271462" y="1406508"/>
            <a:chExt cx="11821046" cy="42105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1406508"/>
              <a:ext cx="11649075" cy="1847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462" y="3429000"/>
              <a:ext cx="9315450" cy="1895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8408" y="2492896"/>
              <a:ext cx="2324100" cy="31242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3202422" y="5031541"/>
            <a:ext cx="20914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96752"/>
            <a:ext cx="11553825" cy="531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3100533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4880394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84784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3264645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5103493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84784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3264645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83432" y="5103493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060848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3840709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71786"/>
            <a:ext cx="11372850" cy="4981550"/>
            <a:chOff x="409575" y="1412776"/>
            <a:chExt cx="11372850" cy="4981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212976"/>
              <a:ext cx="11353800" cy="318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5836" y="4591176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286920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4276" y="2216098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6156" y="2174720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2412" y="1628800"/>
            <a:ext cx="11687175" cy="4529683"/>
            <a:chOff x="252412" y="1412776"/>
            <a:chExt cx="11687175" cy="4529683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412776"/>
              <a:ext cx="11405989" cy="2650604"/>
              <a:chOff x="335360" y="1412776"/>
              <a:chExt cx="11405989" cy="26506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412776"/>
                <a:ext cx="9258300" cy="781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348880"/>
                <a:ext cx="10829925" cy="1714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2412" y="4218434"/>
              <a:ext cx="11687175" cy="17240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145608" y="1638848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6858284" y="4482530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110338"/>
            <a:ext cx="7498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0856" y="1084497"/>
            <a:ext cx="10745092" cy="558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5400"/>
            <a:ext cx="1171575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24008" y="1302828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364956" y="4186706"/>
            <a:ext cx="213875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645555" y="5151349"/>
            <a:ext cx="174659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851000"/>
            <a:ext cx="42484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07368" y="4797152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4864"/>
            <a:ext cx="116395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440234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6832"/>
            <a:ext cx="117062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98184"/>
            <a:ext cx="34563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6456040" y="4150266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9590" y="1268760"/>
            <a:ext cx="11071026" cy="5502344"/>
            <a:chOff x="209550" y="1404937"/>
            <a:chExt cx="11772900" cy="5851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1404937"/>
              <a:ext cx="11696700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550" y="5589240"/>
              <a:ext cx="11772900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95600" y="1302993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9006932" y="1302993"/>
            <a:ext cx="25978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4007768" y="4232322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4871864" y="516842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44824"/>
            <a:ext cx="1180147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11824" y="3778992"/>
            <a:ext cx="11958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040216" y="3778992"/>
            <a:ext cx="15058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0488487" y="3778992"/>
            <a:ext cx="10773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2026-01-21T00:47:44Z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