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3043237"/>
            <a:ext cx="73628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43125"/>
            <a:ext cx="110585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4203" y="827484"/>
            <a:ext cx="10374405" cy="56978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492896"/>
            <a:ext cx="7920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9373" y="836712"/>
            <a:ext cx="10288264" cy="56670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28800"/>
            <a:ext cx="7920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4062"/>
            <a:ext cx="109728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212976"/>
            <a:ext cx="7920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562818"/>
            <a:ext cx="7920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88840"/>
            <a:ext cx="10439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00808"/>
            <a:ext cx="110490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850850"/>
            <a:ext cx="79208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106299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108738"/>
            <a:ext cx="273630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4" y="4887297"/>
            <a:ext cx="273630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16832"/>
            <a:ext cx="110109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884602"/>
            <a:ext cx="22322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659907"/>
            <a:ext cx="1800200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348880"/>
            <a:ext cx="1090612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334604"/>
            <a:ext cx="4032448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28800"/>
            <a:ext cx="11001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1268760"/>
            <a:ext cx="110299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2776"/>
            <a:ext cx="109061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703834"/>
            <a:ext cx="11064924" cy="4245446"/>
            <a:chOff x="479376" y="1556792"/>
            <a:chExt cx="11064924" cy="4245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1556792"/>
              <a:ext cx="1089660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221088"/>
              <a:ext cx="1082040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2026-01-19T04:50:03Z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