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43" r:id="rId23"/>
    <p:sldId id="354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3056640"/>
            <a:ext cx="11593288" cy="749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46212" y="1124744"/>
            <a:ext cx="10899576" cy="5558633"/>
            <a:chOff x="381000" y="1415910"/>
            <a:chExt cx="11430000" cy="5829142"/>
          </a:xfrm>
        </p:grpSpPr>
        <p:grpSp>
          <p:nvGrpSpPr>
            <p:cNvPr id="4" name="组合 3"/>
            <p:cNvGrpSpPr/>
            <p:nvPr/>
          </p:nvGrpSpPr>
          <p:grpSpPr>
            <a:xfrm>
              <a:off x="381000" y="1415910"/>
              <a:ext cx="11430000" cy="5181442"/>
              <a:chOff x="381000" y="1268760"/>
              <a:chExt cx="11430000" cy="518144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81000" y="1268760"/>
                <a:ext cx="11430000" cy="2476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9575" y="3792727"/>
                <a:ext cx="11372850" cy="26574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6597352"/>
              <a:ext cx="11344275" cy="6477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472264" y="1115882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8502408" y="3617921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9" name="矩形 8"/>
          <p:cNvSpPr/>
          <p:nvPr/>
        </p:nvSpPr>
        <p:spPr>
          <a:xfrm>
            <a:off x="1609239" y="6012426"/>
            <a:ext cx="182246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04864"/>
            <a:ext cx="1143000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242404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369749" y="4006250"/>
            <a:ext cx="206195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6672"/>
            <a:ext cx="85534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484784"/>
            <a:ext cx="11258550" cy="511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91944" y="5054554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84784"/>
            <a:ext cx="11382375" cy="4751040"/>
            <a:chOff x="404812" y="1552575"/>
            <a:chExt cx="11382375" cy="4751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552575"/>
              <a:ext cx="1138237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589240"/>
              <a:ext cx="6991350" cy="714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94899" y="1648896"/>
            <a:ext cx="208567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8732675" y="4452386"/>
            <a:ext cx="30545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8150" y="1008087"/>
            <a:ext cx="11315700" cy="5229225"/>
            <a:chOff x="438150" y="732284"/>
            <a:chExt cx="11315700" cy="5229225"/>
          </a:xfrm>
        </p:grpSpPr>
        <p:grpSp>
          <p:nvGrpSpPr>
            <p:cNvPr id="4" name="组合 3"/>
            <p:cNvGrpSpPr/>
            <p:nvPr/>
          </p:nvGrpSpPr>
          <p:grpSpPr>
            <a:xfrm>
              <a:off x="438150" y="1412776"/>
              <a:ext cx="11315700" cy="4548733"/>
              <a:chOff x="438150" y="1412776"/>
              <a:chExt cx="11315700" cy="454873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412776"/>
                <a:ext cx="8543925" cy="1657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8150" y="3284984"/>
                <a:ext cx="11315700" cy="26765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36360" y="732284"/>
              <a:ext cx="2257425" cy="25527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423592" y="1722090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2783632" y="4652650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76872"/>
            <a:ext cx="113633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327382"/>
            <a:ext cx="38884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645024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015880" y="3645024"/>
            <a:ext cx="1247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3656258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264352" y="3656258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276872"/>
            <a:ext cx="1247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7060734" y="2286920"/>
            <a:ext cx="17715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172023" y="4827296"/>
            <a:ext cx="1247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5241984" y="4827296"/>
            <a:ext cx="12477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4015112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272464" y="4015112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936" y="74189"/>
            <a:ext cx="83153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312" y="845393"/>
            <a:ext cx="10239375" cy="589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2586186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848464" y="4354694"/>
            <a:ext cx="23114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75580" y="1596984"/>
            <a:ext cx="22526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010455" y="2481239"/>
            <a:ext cx="22526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128448" y="3358178"/>
            <a:ext cx="12344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307016"/>
            <a:ext cx="27363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154088" y="3191270"/>
            <a:ext cx="117578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5720" y="2566090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76872"/>
            <a:ext cx="114204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2322854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24780" y="3214162"/>
            <a:ext cx="254087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975" r="6426" b="5502"/>
          <a:stretch/>
        </p:blipFill>
        <p:spPr>
          <a:xfrm>
            <a:off x="1271464" y="476672"/>
            <a:ext cx="8784976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84784"/>
            <a:ext cx="11430000" cy="5276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3284984"/>
            <a:ext cx="28803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2567608" y="5063543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554856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2711624" y="4346194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83080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4509120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4653136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496018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886197" y="4159128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632503" y="5023287"/>
            <a:ext cx="110089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935844" y="5898554"/>
            <a:ext cx="22078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159128"/>
            <a:ext cx="30243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480376" y="5938746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2026-01-21T00:28:21Z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