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2990850"/>
            <a:ext cx="80962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340768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7621896" y="3626114"/>
            <a:ext cx="214651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7" y="1212200"/>
            <a:ext cx="10976917" cy="564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130677"/>
            <a:ext cx="36004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8256240" y="4202178"/>
            <a:ext cx="35254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684791" y="5257254"/>
            <a:ext cx="209884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792162"/>
            <a:ext cx="67687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768408" y="3861048"/>
            <a:ext cx="22623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39416" y="4916124"/>
            <a:ext cx="22623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720904"/>
            <a:ext cx="31683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519936" y="3851155"/>
            <a:ext cx="31683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65656" y="1864920"/>
            <a:ext cx="22623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776520" y="3984482"/>
            <a:ext cx="104701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88942" y="5049608"/>
            <a:ext cx="239874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5044506"/>
            <a:ext cx="22623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6468130" y="5989050"/>
            <a:ext cx="22623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360038"/>
            <a:ext cx="11344275" cy="641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25496" y="406336"/>
            <a:ext cx="22623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6415847" y="2329970"/>
            <a:ext cx="139514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4988981" y="4259254"/>
            <a:ext cx="211513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3603160"/>
            <a:ext cx="28803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6096000" y="5528466"/>
            <a:ext cx="193243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66168"/>
            <a:ext cx="11353800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00998" y="5055040"/>
            <a:ext cx="17231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160821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428494" y="5587365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1874968"/>
            <a:ext cx="37444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462765" cy="553243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11845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96752"/>
            <a:ext cx="1134427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294622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23113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348880"/>
            <a:ext cx="113061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052736"/>
            <a:ext cx="11439525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10222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2812202" y="489930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844824"/>
            <a:ext cx="109918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37864" y="1732138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424431" y="3934242"/>
            <a:ext cx="139164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60848"/>
            <a:ext cx="1144905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90192" y="2224960"/>
            <a:ext cx="22623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45376" y="3006514"/>
            <a:ext cx="16143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538816" y="4101784"/>
            <a:ext cx="337747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048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35760" y="3984968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926880"/>
            <a:ext cx="30963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416479" y="4097168"/>
            <a:ext cx="135459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00206" y="5209104"/>
            <a:ext cx="342358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1434058"/>
            <a:ext cx="43204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663952" y="2529328"/>
            <a:ext cx="37444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9336360" y="4719868"/>
            <a:ext cx="219221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60848"/>
            <a:ext cx="11410950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85952" y="212280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031252" y="3157788"/>
            <a:ext cx="191261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2026-01-21T01:14:01Z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