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76562"/>
            <a:ext cx="62198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3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3714" y="332990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1802" y="1700808"/>
            <a:ext cx="5398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1946" y="367894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1946" y="330508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96702"/>
            <a:ext cx="112299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8478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27017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01078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07501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58075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70698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96752"/>
            <a:ext cx="115824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89" y="1268760"/>
            <a:ext cx="10874622" cy="554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98884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3570" y="266705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3570" y="330517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570" y="400506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3570" y="471849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96752"/>
            <a:ext cx="11591925" cy="5233188"/>
            <a:chOff x="300037" y="836712"/>
            <a:chExt cx="11591925" cy="5233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836712"/>
              <a:ext cx="11591925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460050"/>
              <a:ext cx="11553825" cy="2609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3810" y="184482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3810" y="252304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3810" y="316115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3810" y="386104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3810" y="529116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5770" y="209936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5770" y="277758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5770" y="341570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5770" y="411559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5770" y="482902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00225"/>
            <a:ext cx="116205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38350"/>
            <a:ext cx="115062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57375"/>
            <a:ext cx="116109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3600"/>
            <a:ext cx="11630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43325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570" y="344947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92912"/>
            <a:ext cx="113538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30639"/>
            <a:ext cx="37574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689587"/>
            <a:ext cx="37574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43162"/>
            <a:ext cx="11620500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256490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52600"/>
            <a:ext cx="115728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42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200931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33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2042"/>
            <a:ext cx="115347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34076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3570" y="407042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5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05062"/>
            <a:ext cx="1150620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242088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3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0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64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988840"/>
            <a:ext cx="11572875" cy="3295650"/>
            <a:chOff x="309562" y="1412776"/>
            <a:chExt cx="11572875" cy="3295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12776"/>
              <a:ext cx="11572875" cy="1943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3355876"/>
              <a:ext cx="11525250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4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1658" y="2200136"/>
            <a:ext cx="5398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1802" y="350100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5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76872"/>
            <a:ext cx="114966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6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93730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7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66899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06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98884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75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23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3570" y="185487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38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9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1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85987"/>
            <a:ext cx="116776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57412"/>
            <a:ext cx="8191500" cy="2543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7730" y="2200136"/>
            <a:ext cx="5398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00312"/>
            <a:ext cx="115252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98884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4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196752"/>
            <a:ext cx="11515725" cy="5328592"/>
            <a:chOff x="338137" y="1196752"/>
            <a:chExt cx="1151572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196752"/>
              <a:ext cx="1151572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4620344"/>
              <a:ext cx="865822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3570" y="134076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6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1628800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09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0848"/>
            <a:ext cx="1148715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570" y="208132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7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70144" y="396070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930329" y="590741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3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27664" y="335072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7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124744"/>
            <a:ext cx="11582400" cy="5711924"/>
            <a:chOff x="304800" y="1412776"/>
            <a:chExt cx="11582400" cy="57119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412776"/>
              <a:ext cx="11582400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945" y="6591300"/>
              <a:ext cx="6191250" cy="53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2451032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37776" y="5053556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0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3546652"/>
            <a:ext cx="153226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31256" y="4862986"/>
            <a:ext cx="153226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81712" y="2092664"/>
            <a:ext cx="153226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96974" y="2755854"/>
            <a:ext cx="263087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44088" y="4052093"/>
            <a:ext cx="153226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49784" y="5338281"/>
            <a:ext cx="232441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3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40032" y="1474736"/>
            <a:ext cx="11320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0466" y="2781022"/>
            <a:ext cx="17097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077258"/>
            <a:ext cx="17097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21047" y="5383543"/>
            <a:ext cx="162090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48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4273000"/>
            <a:ext cx="263087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80965" y="5579285"/>
            <a:ext cx="93471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5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3576" y="1854872"/>
            <a:ext cx="14820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827" y="2506724"/>
            <a:ext cx="14820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66930" y="4486248"/>
            <a:ext cx="138119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4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412776"/>
            <a:ext cx="263087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5688" y="2055870"/>
            <a:ext cx="86224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83860" y="3392300"/>
            <a:ext cx="290848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765" y="4698587"/>
            <a:ext cx="193089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8448" y="5361778"/>
            <a:ext cx="150274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47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9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9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556792"/>
            <a:ext cx="11598256" cy="4900573"/>
            <a:chOff x="304800" y="1584811"/>
            <a:chExt cx="11598256" cy="49005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9231" y="3284984"/>
              <a:ext cx="11553825" cy="3200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7435"/>
            <a:stretch/>
          </p:blipFill>
          <p:spPr>
            <a:xfrm>
              <a:off x="304800" y="1584811"/>
              <a:ext cx="11582400" cy="1772181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447928" y="2698872"/>
            <a:ext cx="20882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24447" y="3512788"/>
            <a:ext cx="20882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03004" y="5070283"/>
            <a:ext cx="261733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5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29016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7382" y="4286509"/>
            <a:ext cx="243287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7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9965" y="1628800"/>
            <a:ext cx="11496675" cy="4588346"/>
            <a:chOff x="359965" y="1412776"/>
            <a:chExt cx="11496675" cy="45883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965" y="4077072"/>
              <a:ext cx="11496675" cy="1924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3714" y="1679040"/>
            <a:ext cx="5398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3858" y="4303144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393" y="3177257"/>
            <a:ext cx="10193213" cy="347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50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854" y="5383264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854" y="6026359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15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854" y="1925208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854" y="2578351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854" y="3231492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854" y="3874589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2854" y="4527730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2854" y="5180873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87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854" y="2119659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854" y="2772802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854" y="3425943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854" y="4069040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2854" y="4722181"/>
            <a:ext cx="117582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5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2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1802" y="350100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1658" y="1874968"/>
            <a:ext cx="53985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1802" y="4584908"/>
            <a:ext cx="50971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2026-01-18T10:55:09Z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