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0925" y="3052762"/>
            <a:ext cx="5010150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2060848"/>
            <a:ext cx="11353800" cy="3324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9264352" y="2046415"/>
            <a:ext cx="201622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5687138" y="2910573"/>
            <a:ext cx="98492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8450434" y="3784780"/>
            <a:ext cx="283014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620688"/>
            <a:ext cx="8134350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712" y="1412776"/>
            <a:ext cx="11458575" cy="51530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 flipH="1">
            <a:off x="4367808" y="2348880"/>
            <a:ext cx="115212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7975166" y="3223086"/>
            <a:ext cx="337741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4397952" y="4951402"/>
            <a:ext cx="2202103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7" name="矩形 6"/>
          <p:cNvSpPr/>
          <p:nvPr/>
        </p:nvSpPr>
        <p:spPr>
          <a:xfrm flipH="1">
            <a:off x="4397952" y="5815560"/>
            <a:ext cx="177005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5762" y="620688"/>
            <a:ext cx="11420475" cy="5983188"/>
            <a:chOff x="385762" y="1196752"/>
            <a:chExt cx="11420475" cy="598318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95287" y="1196752"/>
              <a:ext cx="11401425" cy="2447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5762" y="3789040"/>
              <a:ext cx="11420475" cy="33909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 flipH="1">
            <a:off x="1559496" y="1516183"/>
            <a:ext cx="295232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1348481" y="3244498"/>
            <a:ext cx="1507159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7" name="矩形 6"/>
          <p:cNvSpPr/>
          <p:nvPr/>
        </p:nvSpPr>
        <p:spPr>
          <a:xfrm flipH="1">
            <a:off x="3177281" y="4992911"/>
            <a:ext cx="1507159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8" name="矩形 7"/>
          <p:cNvSpPr/>
          <p:nvPr/>
        </p:nvSpPr>
        <p:spPr>
          <a:xfrm flipH="1">
            <a:off x="1448964" y="5857070"/>
            <a:ext cx="1507159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700808"/>
            <a:ext cx="11468100" cy="4210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8400255" y="1640034"/>
            <a:ext cx="295232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6511165" y="3378274"/>
            <a:ext cx="2259179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s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412576"/>
            <a:ext cx="6810375" cy="781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1975" y="1193626"/>
            <a:ext cx="11068050" cy="5619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412776"/>
            <a:ext cx="11268075" cy="5191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775520" y="5867224"/>
            <a:ext cx="158417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61950" y="1630660"/>
            <a:ext cx="11468100" cy="4894684"/>
            <a:chOff x="361950" y="1556792"/>
            <a:chExt cx="11468100" cy="489468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1950" y="1556792"/>
              <a:ext cx="11468100" cy="1552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9100" y="3212976"/>
              <a:ext cx="11353800" cy="32385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 flipH="1">
            <a:off x="3503712" y="1577291"/>
            <a:ext cx="158417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9824125" y="3284984"/>
            <a:ext cx="158417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7" name="矩形 6"/>
          <p:cNvSpPr/>
          <p:nvPr/>
        </p:nvSpPr>
        <p:spPr>
          <a:xfrm flipH="1">
            <a:off x="4116661" y="5033398"/>
            <a:ext cx="158417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628800"/>
            <a:ext cx="11382375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844824"/>
            <a:ext cx="11391900" cy="4248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5159896" y="1814680"/>
            <a:ext cx="288032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6345601" y="3553045"/>
            <a:ext cx="2342687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1482198" y="5291410"/>
            <a:ext cx="2813601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5512" y="1111052"/>
            <a:ext cx="7800975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237" y="2132856"/>
            <a:ext cx="11439525" cy="3429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 flipH="1">
            <a:off x="8976320" y="2164186"/>
            <a:ext cx="158417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5519686" y="3048441"/>
            <a:ext cx="2160489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5127800" y="3912599"/>
            <a:ext cx="2160489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2060848"/>
            <a:ext cx="11410950" cy="3381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4727848" y="2070896"/>
            <a:ext cx="158417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6516454" y="2955149"/>
            <a:ext cx="209982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7923223" y="3829354"/>
            <a:ext cx="1629161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988840"/>
            <a:ext cx="11363325" cy="3333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3647728" y="1971069"/>
            <a:ext cx="158417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3014680" y="2845273"/>
            <a:ext cx="2217223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4823384" y="3699383"/>
            <a:ext cx="177667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1</Words>
  <Application>Microsoft Office PowerPoint</Application>
  <PresentationFormat>宽屏</PresentationFormat>
  <Paragraphs>1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2026-01-20T18:13:37Z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