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3100387"/>
            <a:ext cx="50387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42" y="1268760"/>
            <a:ext cx="10688315" cy="548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95" y="1409675"/>
            <a:ext cx="64770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849835"/>
            <a:ext cx="113728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84784"/>
            <a:ext cx="105632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326"/>
          <a:stretch/>
        </p:blipFill>
        <p:spPr>
          <a:xfrm>
            <a:off x="395287" y="2060848"/>
            <a:ext cx="11401425" cy="287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5253" y="1234852"/>
            <a:ext cx="10981347" cy="5510646"/>
            <a:chOff x="395287" y="1412776"/>
            <a:chExt cx="11401425" cy="57214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62669"/>
            <a:stretch/>
          </p:blipFill>
          <p:spPr>
            <a:xfrm>
              <a:off x="395287" y="1412776"/>
              <a:ext cx="11401425" cy="179568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3429000"/>
              <a:ext cx="11382375" cy="3705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832304" y="2089566"/>
            <a:ext cx="266429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1446" y="2993918"/>
            <a:ext cx="1115515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1446" y="3948510"/>
            <a:ext cx="1115515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41446" y="4923201"/>
            <a:ext cx="1115515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41446" y="5887841"/>
            <a:ext cx="1115515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1445" y="1412776"/>
            <a:ext cx="1147907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1445" y="2410302"/>
            <a:ext cx="1147907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1445" y="3412395"/>
            <a:ext cx="1147907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1445" y="4316747"/>
            <a:ext cx="1147907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1445" y="5422066"/>
            <a:ext cx="1147907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091" y="1196752"/>
            <a:ext cx="11254333" cy="56365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1445" y="1340768"/>
            <a:ext cx="11479079" cy="5079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1445" y="2145710"/>
            <a:ext cx="1147907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1445" y="3147803"/>
            <a:ext cx="1147907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1445" y="4122491"/>
            <a:ext cx="1147907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891" y="692696"/>
            <a:ext cx="83915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700808"/>
            <a:ext cx="11344275" cy="44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96612" y="5475368"/>
            <a:ext cx="6839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505075"/>
            <a:ext cx="11382375" cy="184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464841"/>
            <a:ext cx="6839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96612" y="5259344"/>
            <a:ext cx="6839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4418"/>
            <a:ext cx="65151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593" y="1412776"/>
            <a:ext cx="9186813" cy="5317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528887"/>
            <a:ext cx="11315700" cy="180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26756" y="3492146"/>
            <a:ext cx="6839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628800"/>
            <a:ext cx="11417970" cy="4536504"/>
            <a:chOff x="390525" y="1556792"/>
            <a:chExt cx="11417970" cy="4536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556792"/>
              <a:ext cx="11410950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0995" y="5321771"/>
              <a:ext cx="10477500" cy="771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96612" y="5415080"/>
            <a:ext cx="6839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509837"/>
            <a:ext cx="11353800" cy="183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02360" y="3603160"/>
            <a:ext cx="6839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96612" y="5600474"/>
            <a:ext cx="6839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490787"/>
            <a:ext cx="11258550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12408" y="3573016"/>
            <a:ext cx="6839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495464"/>
            <a:ext cx="6839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543175"/>
            <a:ext cx="11344275" cy="177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80592" y="3552920"/>
            <a:ext cx="6839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65684"/>
            <a:ext cx="65246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68960"/>
            <a:ext cx="114300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57425"/>
            <a:ext cx="114109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30099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40768"/>
            <a:ext cx="8639894" cy="535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232534"/>
            <a:ext cx="468052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0412" y="4026354"/>
            <a:ext cx="569197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9776" y="4810126"/>
            <a:ext cx="569197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79" y="2750246"/>
            <a:ext cx="151216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30101" y="2750246"/>
            <a:ext cx="151216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40211" y="3534017"/>
            <a:ext cx="1919485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54233" y="3544065"/>
            <a:ext cx="3541967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39456" y="5111608"/>
            <a:ext cx="1919485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58859" y="5886782"/>
            <a:ext cx="1919485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43137"/>
            <a:ext cx="11410950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2945040"/>
            <a:ext cx="1728192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2945040"/>
            <a:ext cx="112380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2026-01-20T14:50:00Z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