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2350" y="3000375"/>
            <a:ext cx="506730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348880"/>
            <a:ext cx="295232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44271" y="3383860"/>
            <a:ext cx="146570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620688"/>
            <a:ext cx="11401425" cy="6029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676248"/>
            <a:ext cx="237626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84232" y="4776352"/>
            <a:ext cx="330516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548680"/>
            <a:ext cx="80486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268882"/>
            <a:ext cx="11087100" cy="555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2400792"/>
            <a:ext cx="28803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25282" y="4410463"/>
            <a:ext cx="210338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40768"/>
            <a:ext cx="112299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06264" y="2420888"/>
            <a:ext cx="210338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863752" y="4430558"/>
            <a:ext cx="210338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20688"/>
            <a:ext cx="8591550" cy="6286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00050" y="1632612"/>
            <a:ext cx="11391900" cy="4748716"/>
            <a:chOff x="400050" y="1484784"/>
            <a:chExt cx="11391900" cy="474871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050" y="1484784"/>
              <a:ext cx="11391900" cy="27336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4499950"/>
              <a:ext cx="10763250" cy="17335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2063552" y="1571021"/>
            <a:ext cx="18002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368704" y="1571021"/>
            <a:ext cx="219990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143561" y="3590739"/>
            <a:ext cx="1304367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244044" y="4565427"/>
            <a:ext cx="205793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867420" y="5570261"/>
            <a:ext cx="205793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404664"/>
            <a:ext cx="842962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124744"/>
            <a:ext cx="11334750" cy="5572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241320" y="2934992"/>
            <a:ext cx="18002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366357" y="4899304"/>
            <a:ext cx="18002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16280" y="2564904"/>
            <a:ext cx="28803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1576561"/>
            <a:ext cx="11449050" cy="4588743"/>
            <a:chOff x="371475" y="2057400"/>
            <a:chExt cx="11449050" cy="45887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2057400"/>
              <a:ext cx="11449050" cy="2743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525" y="4941168"/>
              <a:ext cx="11410950" cy="17049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710173" y="1514928"/>
            <a:ext cx="205793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00188" y="4449044"/>
            <a:ext cx="270135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2026-01-20T12:24:21Z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