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967037"/>
            <a:ext cx="81724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99406"/>
            <a:ext cx="11477625" cy="5197946"/>
            <a:chOff x="357187" y="1340768"/>
            <a:chExt cx="11477625" cy="5197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005064"/>
              <a:ext cx="11315700" cy="2533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8128" y="2222750"/>
            <a:ext cx="14118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8910" y="2222750"/>
            <a:ext cx="179166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24014" y="3117052"/>
            <a:ext cx="179166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3482" y="4935803"/>
            <a:ext cx="132613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33684" y="4935803"/>
            <a:ext cx="132613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33962" y="4935803"/>
            <a:ext cx="147015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3974920"/>
            <a:ext cx="14118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5303" y="4879272"/>
            <a:ext cx="14118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4991"/>
            <a:ext cx="78390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046" y="1447902"/>
            <a:ext cx="9593907" cy="529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1690760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39" y="3479367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39" y="5187587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1494832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39" y="3283439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39" y="4991659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6832"/>
            <a:ext cx="110204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967955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756562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196"/>
            <a:ext cx="77247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78793"/>
            <a:ext cx="11353800" cy="53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68654" y="5000918"/>
            <a:ext cx="18438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019991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808598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700808"/>
            <a:ext cx="11401425" cy="4226396"/>
            <a:chOff x="366712" y="1484784"/>
            <a:chExt cx="11401425" cy="42263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84784"/>
              <a:ext cx="113442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149080"/>
              <a:ext cx="11401425" cy="1562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40416" y="2564904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256776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298904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192606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4499072"/>
            <a:ext cx="648073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348880"/>
            <a:ext cx="111442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535024"/>
            <a:ext cx="18438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95876" y="3333678"/>
            <a:ext cx="255225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52631"/>
            <a:ext cx="230425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35418" y="4836806"/>
            <a:ext cx="375267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1512" y="4517496"/>
            <a:ext cx="26642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821120"/>
            <a:ext cx="2088232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4620782"/>
            <a:ext cx="95446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708382"/>
            <a:ext cx="367240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4534929"/>
            <a:ext cx="95446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639242"/>
            <a:ext cx="11306175" cy="4454054"/>
            <a:chOff x="442912" y="1700212"/>
            <a:chExt cx="11306175" cy="4454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700212"/>
              <a:ext cx="113061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176" y="5373216"/>
              <a:ext cx="10658475" cy="781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9856" y="5312246"/>
            <a:ext cx="30243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04311" y="5312246"/>
            <a:ext cx="14118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5951" y="3541886"/>
            <a:ext cx="1411871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3903" y="4436190"/>
            <a:ext cx="235984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00729" y="4456286"/>
            <a:ext cx="2359849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2026-01-20T17:07:44Z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