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52687" y="3062287"/>
            <a:ext cx="7286625" cy="733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1556792"/>
            <a:ext cx="11010900" cy="4810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1025" y="548680"/>
            <a:ext cx="11029950" cy="6038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559496" y="1700808"/>
            <a:ext cx="2880320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528048" y="3761796"/>
            <a:ext cx="2808312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113278" y="5821708"/>
            <a:ext cx="3486778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33860" y="548680"/>
            <a:ext cx="9902700" cy="6230912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439816" y="1457540"/>
            <a:ext cx="1656184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207568" y="4231136"/>
            <a:ext cx="2160240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61975" y="692696"/>
            <a:ext cx="11068050" cy="59055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559496" y="1720904"/>
            <a:ext cx="3672408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855733" y="5829932"/>
            <a:ext cx="2304163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700808"/>
            <a:ext cx="11087100" cy="3838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472264" y="2743636"/>
            <a:ext cx="1152128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270160" y="3771844"/>
            <a:ext cx="1152128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5312" y="1268760"/>
            <a:ext cx="11001375" cy="4924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919536" y="2328784"/>
            <a:ext cx="2664296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628800"/>
            <a:ext cx="11020425" cy="4438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392144" y="4077072"/>
            <a:ext cx="2160240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1556792"/>
            <a:ext cx="11125200" cy="4619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559496" y="1854872"/>
            <a:ext cx="3384376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503712" y="4226283"/>
            <a:ext cx="2716300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700808"/>
            <a:ext cx="10991850" cy="4448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519936" y="1916832"/>
            <a:ext cx="2160240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480376" y="4288242"/>
            <a:ext cx="1872208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887" y="1628800"/>
            <a:ext cx="10944225" cy="44196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143672" y="4059876"/>
            <a:ext cx="2520280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816080" y="4059876"/>
            <a:ext cx="2520280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2060848"/>
            <a:ext cx="11058525" cy="3200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87488" y="3349346"/>
            <a:ext cx="1368152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768464" y="3349346"/>
            <a:ext cx="1607456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384031" y="3349346"/>
            <a:ext cx="1313057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772816"/>
            <a:ext cx="10991850" cy="443865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>
          <a:xfrm>
            <a:off x="9967519" y="4221088"/>
            <a:ext cx="1313057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559496" y="5407932"/>
            <a:ext cx="2016224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4553651" y="5407932"/>
            <a:ext cx="1607456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7206416" y="5407932"/>
            <a:ext cx="2129944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987" y="2204864"/>
            <a:ext cx="10868025" cy="3105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847528" y="3381660"/>
            <a:ext cx="1368152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401221" y="3381660"/>
            <a:ext cx="1607456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248128" y="3381660"/>
            <a:ext cx="1066630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2132856"/>
            <a:ext cx="11125200" cy="3067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223792" y="3377088"/>
            <a:ext cx="1368152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504768" y="3377088"/>
            <a:ext cx="1607456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025048" y="3377088"/>
            <a:ext cx="1096846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2026-01-19T05:00:01Z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