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4" r:id="rId51"/>
    <p:sldId id="385" r:id="rId52"/>
    <p:sldId id="386" r:id="rId53"/>
    <p:sldId id="387" r:id="rId54"/>
    <p:sldId id="388" r:id="rId55"/>
    <p:sldId id="389" r:id="rId56"/>
    <p:sldId id="390" r:id="rId57"/>
    <p:sldId id="391" r:id="rId58"/>
    <p:sldId id="392" r:id="rId59"/>
    <p:sldId id="393" r:id="rId60"/>
    <p:sldId id="394" r:id="rId61"/>
    <p:sldId id="395" r:id="rId62"/>
    <p:sldId id="396" r:id="rId63"/>
    <p:sldId id="397" r:id="rId64"/>
    <p:sldId id="398" r:id="rId65"/>
    <p:sldId id="353" r:id="rId66"/>
    <p:sldId id="354" r:id="rId67"/>
    <p:sldId id="343" r:id="rId68"/>
    <p:sldId id="350" r:id="rId69"/>
    <p:sldId id="351" r:id="rId70"/>
    <p:sldId id="352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2962275"/>
            <a:ext cx="61531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210271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368" y="392300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29287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198884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368" y="32230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21643"/>
            <a:ext cx="11534775" cy="5419725"/>
            <a:chOff x="328612" y="1268760"/>
            <a:chExt cx="11534775" cy="5419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268760"/>
              <a:ext cx="11534775" cy="3086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4354860"/>
              <a:ext cx="11372850" cy="2333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9320" y="26067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9368" y="442706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61875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07707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24744"/>
            <a:ext cx="115347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1281" y="1952943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9" y="2564904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1281" y="3208987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1329" y="3820948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1329" y="4433897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04962"/>
            <a:ext cx="115252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4784"/>
            <a:ext cx="11630025" cy="4872980"/>
            <a:chOff x="280987" y="1556792"/>
            <a:chExt cx="11630025" cy="4872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556792"/>
              <a:ext cx="1157287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276872"/>
              <a:ext cx="11630025" cy="415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88840"/>
            <a:ext cx="112109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1281" y="2070896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9" y="2682857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1281" y="3326940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1329" y="3938901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1329" y="4511658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68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88840"/>
            <a:ext cx="1142047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80944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7456" y="2692905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243120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7456" y="3819184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7456" y="4447160"/>
            <a:ext cx="50405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8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05472"/>
            <a:ext cx="115347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8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4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8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0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57425"/>
            <a:ext cx="116109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7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94549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62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833389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306896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504" y="497509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971" y="1224136"/>
            <a:ext cx="10770613" cy="56612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3289" y="132067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58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772816"/>
            <a:ext cx="11468100" cy="3801790"/>
            <a:chOff x="361950" y="2119312"/>
            <a:chExt cx="11468100" cy="38017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2119312"/>
              <a:ext cx="1146810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4797152"/>
              <a:ext cx="9305925" cy="1123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874453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49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4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57425"/>
            <a:ext cx="115347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5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0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43137"/>
            <a:ext cx="115728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2276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0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288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693547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1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4864"/>
            <a:ext cx="1152525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1869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9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646113"/>
            <a:ext cx="10873208" cy="4447183"/>
            <a:chOff x="407368" y="1862137"/>
            <a:chExt cx="10873208" cy="4447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62137"/>
              <a:ext cx="8829675" cy="3133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41351" y="5090120"/>
              <a:ext cx="9039225" cy="1219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81281" y="170080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1329" y="422108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40668"/>
            <a:ext cx="116109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6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46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32856"/>
            <a:ext cx="116586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5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1" y="182472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40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89213"/>
            <a:ext cx="10745465" cy="5352155"/>
            <a:chOff x="319087" y="1585912"/>
            <a:chExt cx="11553825" cy="5754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585912"/>
              <a:ext cx="11553825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7857" y="5445224"/>
              <a:ext cx="9505950" cy="1895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3625" y="145464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6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71085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3680333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64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908720"/>
            <a:ext cx="114871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0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7926"/>
            <a:ext cx="116871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06760"/>
            <a:ext cx="116014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2229174"/>
            <a:ext cx="11268075" cy="3144042"/>
            <a:chOff x="461962" y="2166937"/>
            <a:chExt cx="11268075" cy="31440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2166937"/>
              <a:ext cx="1126807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4787104"/>
              <a:ext cx="8963025" cy="523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5" y="227687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37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30" y="1268760"/>
            <a:ext cx="10914339" cy="53983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1" y="135081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0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895351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8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925495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16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0387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8184232" y="462299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86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89506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70821" y="315479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094623"/>
            <a:ext cx="11582400" cy="5574737"/>
            <a:chOff x="304800" y="1412776"/>
            <a:chExt cx="11582400" cy="5574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412776"/>
              <a:ext cx="1156335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3872838"/>
              <a:ext cx="11582400" cy="3114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050264" y="10464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02608" y="411121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6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08720"/>
            <a:ext cx="1155382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832840"/>
            <a:ext cx="79208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08134" y="4058739"/>
            <a:ext cx="18803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6754" y="5314781"/>
            <a:ext cx="269302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95584" y="1572723"/>
            <a:ext cx="11722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1416" y="2814852"/>
            <a:ext cx="209828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94280" y="4060846"/>
            <a:ext cx="209828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63505" y="5300661"/>
            <a:ext cx="11722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2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936928"/>
            <a:ext cx="151216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12718" y="3182923"/>
            <a:ext cx="11189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76498" y="4418869"/>
            <a:ext cx="11189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7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724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839416" y="196080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9464" y="386104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196752"/>
            <a:ext cx="11591925" cy="5629275"/>
            <a:chOff x="300037" y="1268760"/>
            <a:chExt cx="11591925" cy="5629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268760"/>
              <a:ext cx="1156335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4478685"/>
              <a:ext cx="11591925" cy="2419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60096" y="3183886"/>
            <a:ext cx="21602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96200" y="3829232"/>
            <a:ext cx="21602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36360" y="4394287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56140" y="5690524"/>
            <a:ext cx="1959739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17775" y="6323571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938864"/>
            <a:ext cx="11534775" cy="578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007629"/>
            <a:ext cx="230425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84715" y="1660772"/>
            <a:ext cx="209477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30984" y="2946961"/>
            <a:ext cx="163872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82677" y="4233150"/>
            <a:ext cx="163872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19002" y="6172481"/>
            <a:ext cx="163872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5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71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7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38287"/>
            <a:ext cx="114966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1973"/>
          <a:stretch/>
        </p:blipFill>
        <p:spPr>
          <a:xfrm>
            <a:off x="1775520" y="204573"/>
            <a:ext cx="8208912" cy="62866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70071" y="653085"/>
            <a:ext cx="1570345" cy="276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46863" y="4742763"/>
            <a:ext cx="1095106" cy="276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799" y="5375809"/>
            <a:ext cx="587813" cy="276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403" y="5727502"/>
            <a:ext cx="587813" cy="276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31707" y="3687687"/>
            <a:ext cx="644413" cy="276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91618" y="5438629"/>
            <a:ext cx="644413" cy="251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260875"/>
            <a:ext cx="116300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96752"/>
            <a:ext cx="115538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1854872"/>
            <a:ext cx="649699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1502" y="2548208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1502" y="3251592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1502" y="3954977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1502" y="4628217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1502" y="5331602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1502" y="6014890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285293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368" y="467323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6925"/>
            <a:ext cx="114776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1502" y="2122808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1502" y="2826192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1502" y="3519529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1502" y="4212865"/>
            <a:ext cx="11571409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48880"/>
            <a:ext cx="115347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242088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0" y="306896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2026-01-18T08:53:42Z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