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2" r:id="rId10"/>
    <p:sldId id="333" r:id="rId11"/>
    <p:sldId id="334" r:id="rId12"/>
    <p:sldId id="335" r:id="rId13"/>
    <p:sldId id="336" r:id="rId14"/>
    <p:sldId id="337" r:id="rId15"/>
    <p:sldId id="338" r:id="rId16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57350" y="2457450"/>
            <a:ext cx="8877300" cy="1943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025" y="1556792"/>
            <a:ext cx="11029950" cy="4667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025" y="1916832"/>
            <a:ext cx="11029950" cy="3752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r="9760"/>
          <a:stretch/>
        </p:blipFill>
        <p:spPr>
          <a:xfrm>
            <a:off x="1343472" y="836712"/>
            <a:ext cx="9850313" cy="57150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063552" y="928816"/>
            <a:ext cx="596160" cy="6234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2063552" y="2888244"/>
            <a:ext cx="596160" cy="6234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2063552" y="4787383"/>
            <a:ext cx="596160" cy="6234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052736"/>
            <a:ext cx="9991725" cy="55626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981496" y="1063733"/>
            <a:ext cx="596160" cy="6234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981496" y="3023161"/>
            <a:ext cx="596160" cy="6234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981496" y="4922300"/>
            <a:ext cx="596160" cy="6234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6581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3962" y="1772816"/>
            <a:ext cx="9744075" cy="37719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887720" y="1869213"/>
            <a:ext cx="596160" cy="6234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887720" y="3828641"/>
            <a:ext cx="596160" cy="6234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4081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4437" y="1844824"/>
            <a:ext cx="9763125" cy="37909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887720" y="1869213"/>
            <a:ext cx="596160" cy="6234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887720" y="3828641"/>
            <a:ext cx="596160" cy="6234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8841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312" y="1916832"/>
            <a:ext cx="11001375" cy="37338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439816" y="3813876"/>
            <a:ext cx="2304256" cy="6234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4362" y="1412776"/>
            <a:ext cx="10963275" cy="49815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960096" y="1700808"/>
            <a:ext cx="4248472" cy="6234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2783632" y="4663184"/>
            <a:ext cx="1872208" cy="6234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125" y="2060848"/>
            <a:ext cx="10953750" cy="36099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567608" y="2058350"/>
            <a:ext cx="2664296" cy="6234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284447" y="3947676"/>
            <a:ext cx="911341" cy="6234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00" y="1988840"/>
            <a:ext cx="11125200" cy="36195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744072" y="2075107"/>
            <a:ext cx="1368152" cy="6234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0238762" y="3974245"/>
            <a:ext cx="897798" cy="6234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025" y="1295400"/>
            <a:ext cx="11029950" cy="5562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075" y="1340768"/>
            <a:ext cx="10991850" cy="5305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6750" y="1412776"/>
            <a:ext cx="10858500" cy="450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614362" y="1295747"/>
            <a:ext cx="10963275" cy="5373613"/>
            <a:chOff x="614362" y="1124744"/>
            <a:chExt cx="10963275" cy="537361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19125" y="1124744"/>
              <a:ext cx="10953750" cy="6381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14362" y="1916832"/>
              <a:ext cx="10963275" cy="45815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120</TotalTime>
  <Words>0</Words>
  <Application>Microsoft Office PowerPoint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81</cp:revision>
  <dcterms:created xsi:type="dcterms:W3CDTF">2015-09-16T06:44:00Z</dcterms:created>
  <dcterms:modified xsi:type="dcterms:W3CDTF">2026-01-19T05:17:42Z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