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29" r:id="rId15"/>
    <p:sldId id="330" r:id="rId16"/>
    <p:sldId id="331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64" r:id="rId27"/>
    <p:sldId id="332" r:id="rId28"/>
    <p:sldId id="333" r:id="rId29"/>
    <p:sldId id="334" r:id="rId30"/>
    <p:sldId id="335" r:id="rId31"/>
    <p:sldId id="336" r:id="rId32"/>
    <p:sldId id="337" r:id="rId33"/>
    <p:sldId id="338" r:id="rId34"/>
    <p:sldId id="339" r:id="rId35"/>
    <p:sldId id="340" r:id="rId36"/>
    <p:sldId id="341" r:id="rId37"/>
    <p:sldId id="342" r:id="rId38"/>
    <p:sldId id="353" r:id="rId39"/>
    <p:sldId id="354" r:id="rId40"/>
    <p:sldId id="343" r:id="rId41"/>
    <p:sldId id="350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837" y="2995612"/>
            <a:ext cx="56483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84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09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64704"/>
            <a:ext cx="10544093" cy="586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63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" y="1200150"/>
            <a:ext cx="11249025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268760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212976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102066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14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2912" y="1988840"/>
            <a:ext cx="11306175" cy="3528392"/>
            <a:chOff x="442912" y="1340768"/>
            <a:chExt cx="11306175" cy="35283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340768"/>
              <a:ext cx="11306175" cy="762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2202160"/>
              <a:ext cx="11153775" cy="26670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83432" y="1988840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3933056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844824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789040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" y="1155526"/>
            <a:ext cx="11106150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392" y="1288856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5392" y="3233072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5392" y="5142259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1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207343"/>
            <a:ext cx="114014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49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72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356" y="620688"/>
            <a:ext cx="36195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441276"/>
            <a:ext cx="11401425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17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772816"/>
            <a:ext cx="11487150" cy="4306813"/>
            <a:chOff x="352425" y="1772816"/>
            <a:chExt cx="11487150" cy="43068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772816"/>
              <a:ext cx="11487150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425" y="2564904"/>
              <a:ext cx="11372850" cy="3514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77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50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19695"/>
            <a:ext cx="10700395" cy="602399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4164495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58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873032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636912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6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276872"/>
            <a:ext cx="108204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09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628800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348880"/>
            <a:ext cx="109347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64704"/>
            <a:ext cx="10468968" cy="566886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988840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26976"/>
            <a:ext cx="114109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548680"/>
            <a:ext cx="11420475" cy="58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44824"/>
            <a:ext cx="114490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132856"/>
            <a:ext cx="113442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826021"/>
            <a:ext cx="11401425" cy="5627315"/>
            <a:chOff x="395287" y="692696"/>
            <a:chExt cx="11401425" cy="56273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692696"/>
              <a:ext cx="11372850" cy="3771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4653136"/>
              <a:ext cx="11401425" cy="1666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032" y="1333411"/>
            <a:ext cx="10707935" cy="540795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4621320"/>
            <a:ext cx="201622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733" y="1403577"/>
            <a:ext cx="10952534" cy="515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515" y="1340768"/>
            <a:ext cx="10582969" cy="531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1124744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60839" y="2109482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2170" y="4521087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5085184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531" y="1340768"/>
            <a:ext cx="10484937" cy="533057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1618752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09787"/>
            <a:ext cx="11401425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38786" y="2451032"/>
            <a:ext cx="142982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9776" y="3501008"/>
            <a:ext cx="24482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988840"/>
            <a:ext cx="11210925" cy="3609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2" y="2060848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005064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16832"/>
            <a:ext cx="1129665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978792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923008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373" y="459482"/>
            <a:ext cx="10759219" cy="6137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52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50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41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2026-01-20T12:22:16Z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