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725" y="3052762"/>
            <a:ext cx="51625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674418"/>
            <a:ext cx="122413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3463674" y="4674418"/>
            <a:ext cx="270433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6960096" y="4674418"/>
            <a:ext cx="122413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348880"/>
            <a:ext cx="11620500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3315128"/>
            <a:ext cx="19442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9536187" y="3315128"/>
            <a:ext cx="19442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6534150" cy="1171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1988840"/>
            <a:ext cx="114395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72816"/>
            <a:ext cx="109823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7662" y="2319922"/>
            <a:ext cx="116529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347662" y="3214224"/>
            <a:ext cx="116529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347662" y="4118575"/>
            <a:ext cx="116529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347662" y="5012879"/>
            <a:ext cx="116529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>
            <a:off x="347662" y="5917230"/>
            <a:ext cx="116529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16832"/>
            <a:ext cx="11420475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7662" y="1946976"/>
            <a:ext cx="116529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347662" y="2841278"/>
            <a:ext cx="116529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347662" y="3745629"/>
            <a:ext cx="116529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347662" y="4639933"/>
            <a:ext cx="116529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620688"/>
            <a:ext cx="11487150" cy="6153150"/>
            <a:chOff x="352425" y="908720"/>
            <a:chExt cx="11487150" cy="6153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2425" y="908720"/>
              <a:ext cx="11487150" cy="3505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000" y="4413920"/>
              <a:ext cx="11430000" cy="26479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43472" y="702744"/>
            <a:ext cx="106571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347662" y="1597046"/>
            <a:ext cx="116529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>
            <a:off x="347662" y="2501397"/>
            <a:ext cx="116529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8" name="矩形 7"/>
          <p:cNvSpPr/>
          <p:nvPr/>
        </p:nvSpPr>
        <p:spPr>
          <a:xfrm>
            <a:off x="347662" y="3395701"/>
            <a:ext cx="116529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9" name="矩形 8"/>
          <p:cNvSpPr/>
          <p:nvPr/>
        </p:nvSpPr>
        <p:spPr>
          <a:xfrm>
            <a:off x="347662" y="4261280"/>
            <a:ext cx="116529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10" name="矩形 9"/>
          <p:cNvSpPr/>
          <p:nvPr/>
        </p:nvSpPr>
        <p:spPr>
          <a:xfrm>
            <a:off x="347662" y="5154163"/>
            <a:ext cx="116529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11" name="矩形 10"/>
          <p:cNvSpPr/>
          <p:nvPr/>
        </p:nvSpPr>
        <p:spPr>
          <a:xfrm>
            <a:off x="347662" y="6049886"/>
            <a:ext cx="116529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8455" t="22234" r="16638"/>
          <a:stretch/>
        </p:blipFill>
        <p:spPr>
          <a:xfrm>
            <a:off x="1343472" y="332656"/>
            <a:ext cx="8568952" cy="5036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340768"/>
            <a:ext cx="11353800" cy="5238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5825360"/>
            <a:ext cx="8640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651510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1433470"/>
            <a:ext cx="10925175" cy="521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288106"/>
            <a:ext cx="8640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0488488" y="4056616"/>
            <a:ext cx="8640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10488488" y="5825124"/>
            <a:ext cx="8640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8" y="908720"/>
            <a:ext cx="10462766" cy="5519986"/>
            <a:chOff x="385762" y="1556792"/>
            <a:chExt cx="11420475" cy="602525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762" y="1556792"/>
              <a:ext cx="11420475" cy="4391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5915175"/>
              <a:ext cx="11315700" cy="16668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366240" y="4150142"/>
            <a:ext cx="8640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9" name="矩形 8"/>
          <p:cNvSpPr/>
          <p:nvPr/>
        </p:nvSpPr>
        <p:spPr>
          <a:xfrm>
            <a:off x="10366240" y="5701440"/>
            <a:ext cx="8640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396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28680" y="4951216"/>
            <a:ext cx="8640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420888"/>
            <a:ext cx="11401425" cy="2305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430936"/>
            <a:ext cx="8640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0560496" y="3948237"/>
            <a:ext cx="8640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268760"/>
            <a:ext cx="11391900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4443213"/>
            <a:ext cx="8640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0560496" y="5960514"/>
            <a:ext cx="8640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744958"/>
            <a:ext cx="8640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0488488" y="5508370"/>
            <a:ext cx="8640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88840"/>
            <a:ext cx="112871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38362"/>
            <a:ext cx="113633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332656"/>
            <a:ext cx="10420350" cy="636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56792"/>
            <a:ext cx="11125200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3464996"/>
            <a:ext cx="54726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3175456" y="4379397"/>
            <a:ext cx="54726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3547245" y="5303845"/>
            <a:ext cx="54726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88840"/>
            <a:ext cx="1146810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790226"/>
            <a:ext cx="21602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4840298" y="3790226"/>
            <a:ext cx="21602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8116060" y="3790226"/>
            <a:ext cx="21602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33</Words>
  <Application>Microsoft Office PowerPoint</Application>
  <PresentationFormat>宽屏</PresentationFormat>
  <Paragraphs>33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2026-01-21T01:03:13Z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