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90850"/>
            <a:ext cx="50292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38375"/>
            <a:ext cx="1175385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3129480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7673" y="3129480"/>
            <a:ext cx="151695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94978" y="3903203"/>
            <a:ext cx="203672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436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700808"/>
            <a:ext cx="11382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980728"/>
            <a:ext cx="114490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287" y="1700808"/>
            <a:ext cx="11401425" cy="4132659"/>
            <a:chOff x="395287" y="1484784"/>
            <a:chExt cx="11401425" cy="41326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3143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941168"/>
              <a:ext cx="11382375" cy="6762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95286" y="1669743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5286" y="2503756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5286" y="3337769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5286" y="4181831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95286" y="5146472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836712"/>
            <a:ext cx="1145857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835040"/>
            <a:ext cx="1029714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286" y="1669053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5286" y="2503066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5286" y="3337080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5286" y="4159128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5286" y="5015154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5286" y="5837202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764704"/>
            <a:ext cx="11496675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835040"/>
            <a:ext cx="1029714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286" y="1669053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5286" y="2503066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5286" y="3337080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5286" y="4159128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5286" y="5015154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5286" y="5837202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76872"/>
            <a:ext cx="1151572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364302"/>
            <a:ext cx="1029714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286" y="3198315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5286" y="4032328"/>
            <a:ext cx="114613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476672"/>
            <a:ext cx="76104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12776"/>
            <a:ext cx="1133475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79" y="4941168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79" y="5785229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811072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4494520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908"/>
            <a:ext cx="66675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382" y="1412776"/>
            <a:ext cx="8976122" cy="5351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79" y="5214539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8440" y="2626864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78440" y="5169097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584" y="5887320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0448" y="2901968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0448" y="4559947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1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762192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934992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4603017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10183"/>
            <a:ext cx="66865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1988840"/>
            <a:ext cx="117252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44824"/>
            <a:ext cx="116776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0808"/>
            <a:ext cx="11706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504825"/>
            <a:ext cx="30289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825" y="1467991"/>
            <a:ext cx="7907615" cy="505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284984"/>
            <a:ext cx="54006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84332" y="4078804"/>
            <a:ext cx="54006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3082" y="4852527"/>
            <a:ext cx="619757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651200"/>
            <a:ext cx="36724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60848"/>
            <a:ext cx="11706225" cy="3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3727080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0621" y="3727080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4392" y="3727080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44824"/>
            <a:ext cx="116967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261280"/>
            <a:ext cx="35283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85936" y="4251232"/>
            <a:ext cx="14401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0336" y="4261280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2026-01-20T16:45:26Z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