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65" r:id="rId7"/>
    <p:sldId id="366" r:id="rId8"/>
    <p:sldId id="367" r:id="rId9"/>
    <p:sldId id="368" r:id="rId10"/>
    <p:sldId id="369" r:id="rId11"/>
    <p:sldId id="328" r:id="rId12"/>
    <p:sldId id="329" r:id="rId13"/>
    <p:sldId id="330" r:id="rId14"/>
    <p:sldId id="331" r:id="rId15"/>
    <p:sldId id="332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53" r:id="rId37"/>
    <p:sldId id="354" r:id="rId38"/>
    <p:sldId id="343" r:id="rId39"/>
    <p:sldId id="350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2938462"/>
            <a:ext cx="59912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00150"/>
            <a:ext cx="113823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8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5154312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00808"/>
            <a:ext cx="11153775" cy="451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5584" y="1730952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5584" y="3640139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5584" y="5529229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1252779"/>
            <a:ext cx="110966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1850" y="1386179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1850" y="3295366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1850" y="5184456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255731"/>
            <a:ext cx="109728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1850" y="1386179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1850" y="3295366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1850" y="5184456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23805"/>
            <a:ext cx="1134427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01196"/>
            <a:ext cx="113633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7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052736"/>
            <a:ext cx="113442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908720"/>
            <a:ext cx="11325225" cy="5581650"/>
            <a:chOff x="433387" y="620688"/>
            <a:chExt cx="11325225" cy="5581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620688"/>
              <a:ext cx="11306175" cy="4838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5459388"/>
              <a:ext cx="113252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68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1643"/>
            <a:ext cx="1142047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908720"/>
            <a:ext cx="114014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0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23959" cy="54895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276872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64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68760"/>
            <a:ext cx="114300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2890" y="2276872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84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7442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6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94072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9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802" y="1252561"/>
            <a:ext cx="10462766" cy="548880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2760" y="2551976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76437"/>
            <a:ext cx="10925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066378"/>
            <a:ext cx="11296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6752"/>
            <a:ext cx="113633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124744"/>
            <a:ext cx="114109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268760"/>
            <a:ext cx="114490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628800"/>
            <a:ext cx="11382375" cy="4457365"/>
            <a:chOff x="404812" y="2090737"/>
            <a:chExt cx="11382375" cy="44573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2090737"/>
              <a:ext cx="1138237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4776452"/>
              <a:ext cx="11363325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761096"/>
            <a:ext cx="17281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519" y="836712"/>
            <a:ext cx="10519618" cy="58295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08328" y="2986904"/>
            <a:ext cx="2107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930440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03100" y="3905130"/>
            <a:ext cx="184908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680" y="1052736"/>
            <a:ext cx="10489932" cy="54258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932112"/>
            <a:ext cx="33123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25164"/>
            <a:ext cx="9988227" cy="60162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720904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74018"/>
            <a:ext cx="114966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248664"/>
            <a:ext cx="1104900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3695" y="1357984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3695" y="3284984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3695" y="5244413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44824"/>
            <a:ext cx="110109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987963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914963"/>
            <a:ext cx="63367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7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80728"/>
            <a:ext cx="114300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36501"/>
            <a:ext cx="114395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5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2026-01-20T16:36:03Z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