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337" y="3014662"/>
            <a:ext cx="8315325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592"/>
            <a:ext cx="7781925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1313713"/>
            <a:ext cx="8936310" cy="5409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556792"/>
            <a:ext cx="1124902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1196752"/>
            <a:ext cx="11013552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2425" y="764704"/>
            <a:ext cx="11487150" cy="5650979"/>
            <a:chOff x="352425" y="1268760"/>
            <a:chExt cx="11487150" cy="56509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0525" y="1268760"/>
              <a:ext cx="11410950" cy="704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2425" y="2204864"/>
              <a:ext cx="11487150" cy="47148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1196752"/>
            <a:ext cx="10652474" cy="563901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79592" y="1310624"/>
            <a:ext cx="576065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79592" y="3212976"/>
            <a:ext cx="576065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79592" y="5142260"/>
            <a:ext cx="576065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8162" y="1171054"/>
            <a:ext cx="11115675" cy="5734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7256" y="1310624"/>
            <a:ext cx="576065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87256" y="3212976"/>
            <a:ext cx="576065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87256" y="5229200"/>
            <a:ext cx="576065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844824"/>
            <a:ext cx="11172825" cy="3848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7" y="2029032"/>
            <a:ext cx="576065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7" y="4005064"/>
            <a:ext cx="576065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916832"/>
            <a:ext cx="11229975" cy="3962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47543" y="2029032"/>
            <a:ext cx="576065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89407" y="4025160"/>
            <a:ext cx="576065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844824"/>
            <a:ext cx="1140142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468"/>
            <a:ext cx="7781925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412776"/>
            <a:ext cx="10486578" cy="53478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605864" y="3223024"/>
            <a:ext cx="177005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253416" y="5936078"/>
            <a:ext cx="177005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1191" y="1196753"/>
            <a:ext cx="11201433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72816"/>
            <a:ext cx="11534775" cy="3819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704511" y="1714358"/>
            <a:ext cx="576065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326312" y="4735192"/>
            <a:ext cx="576065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56792"/>
            <a:ext cx="11430000" cy="4810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04112" y="4509120"/>
            <a:ext cx="576065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4905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85304" y="4549312"/>
            <a:ext cx="576065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72816"/>
            <a:ext cx="11363325" cy="3867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744072" y="4777056"/>
            <a:ext cx="576065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772816"/>
            <a:ext cx="11115675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412776"/>
            <a:ext cx="1113472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9261"/>
            <a:ext cx="10703655" cy="539206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72264" y="878576"/>
            <a:ext cx="237626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016010" y="2747569"/>
            <a:ext cx="105371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789354" y="4614774"/>
            <a:ext cx="1746805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3970" y="908720"/>
            <a:ext cx="10609879" cy="54121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976320" y="2650462"/>
            <a:ext cx="244827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278905" y="4499359"/>
            <a:ext cx="130492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72816"/>
            <a:ext cx="11401425" cy="3990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83832" y="1782864"/>
            <a:ext cx="324036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925854" y="4986534"/>
            <a:ext cx="165797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844824"/>
            <a:ext cx="11372850" cy="3676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03712" y="1879026"/>
            <a:ext cx="295232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927648" y="3854502"/>
            <a:ext cx="780401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56792"/>
            <a:ext cx="11363325" cy="4819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61958" y="4549312"/>
            <a:ext cx="165797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166214" y="4549312"/>
            <a:ext cx="165797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050" y="1088892"/>
            <a:ext cx="11391900" cy="5753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2173048"/>
            <a:ext cx="194421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472264" y="2173048"/>
            <a:ext cx="108568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443252" y="5127264"/>
            <a:ext cx="257262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951984" y="5137312"/>
            <a:ext cx="1515693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152573" y="5127264"/>
            <a:ext cx="111177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337" y="1143000"/>
            <a:ext cx="11363325" cy="5715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60096" y="2152952"/>
            <a:ext cx="194421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53115" y="3147738"/>
            <a:ext cx="99846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599110" y="6112001"/>
            <a:ext cx="169669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375919" y="6112001"/>
            <a:ext cx="100993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2026-01-20T13:28:55Z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