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947987"/>
            <a:ext cx="91821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549312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00808"/>
            <a:ext cx="110394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525676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87" y="691852"/>
            <a:ext cx="1086802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44824"/>
            <a:ext cx="10658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6299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34208" y="3237644"/>
            <a:ext cx="190235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03928" y="5044992"/>
            <a:ext cx="235817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370912"/>
            <a:ext cx="1728192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0484" y="3199712"/>
            <a:ext cx="2255715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0243" y="5028513"/>
            <a:ext cx="1163878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222201"/>
            <a:ext cx="1097280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4221088"/>
            <a:ext cx="1440160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49216" y="5129948"/>
            <a:ext cx="2503367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56055"/>
            <a:ext cx="10008616" cy="58971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756055"/>
            <a:ext cx="20162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234" y="3469110"/>
            <a:ext cx="2016224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6601" y="5137136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052736"/>
            <a:ext cx="10934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980728"/>
            <a:ext cx="1105852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057308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7671" y="5775120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717032"/>
            <a:ext cx="1009719" cy="6234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2026-01-19T05:07:27Z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