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33" r:id="rId2"/>
    <p:sldId id="387" r:id="rId3"/>
    <p:sldId id="388" r:id="rId4"/>
    <p:sldId id="389" r:id="rId5"/>
    <p:sldId id="390" r:id="rId6"/>
    <p:sldId id="334" r:id="rId7"/>
    <p:sldId id="335" r:id="rId8"/>
    <p:sldId id="336" r:id="rId9"/>
    <p:sldId id="337" r:id="rId10"/>
    <p:sldId id="355" r:id="rId11"/>
    <p:sldId id="391" r:id="rId12"/>
    <p:sldId id="392" r:id="rId13"/>
    <p:sldId id="393" r:id="rId14"/>
    <p:sldId id="394" r:id="rId15"/>
    <p:sldId id="395" r:id="rId16"/>
    <p:sldId id="396" r:id="rId17"/>
    <p:sldId id="397" r:id="rId18"/>
    <p:sldId id="398" r:id="rId19"/>
    <p:sldId id="399" r:id="rId20"/>
    <p:sldId id="400" r:id="rId21"/>
    <p:sldId id="401" r:id="rId22"/>
    <p:sldId id="402" r:id="rId23"/>
    <p:sldId id="403" r:id="rId24"/>
    <p:sldId id="405" r:id="rId25"/>
    <p:sldId id="404" r:id="rId26"/>
    <p:sldId id="406" r:id="rId27"/>
    <p:sldId id="408" r:id="rId28"/>
    <p:sldId id="409" r:id="rId29"/>
    <p:sldId id="410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38" r:id="rId62"/>
    <p:sldId id="339" r:id="rId63"/>
    <p:sldId id="340" r:id="rId64"/>
    <p:sldId id="341" r:id="rId65"/>
    <p:sldId id="342" r:id="rId66"/>
    <p:sldId id="353" r:id="rId67"/>
    <p:sldId id="354" r:id="rId68"/>
    <p:sldId id="343" r:id="rId69"/>
    <p:sldId id="350" r:id="rId70"/>
    <p:sldId id="351" r:id="rId71"/>
    <p:sldId id="352" r:id="rId72"/>
    <p:sldId id="347" r:id="rId73"/>
  </p:sldIdLst>
  <p:sldSz cx="12192000" cy="6858000"/>
  <p:notesSz cx="6858000" cy="9144000"/>
  <p:custDataLst>
    <p:tags r:id="rId7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2981325"/>
            <a:ext cx="620077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24087"/>
            <a:ext cx="11468100" cy="240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8" y="224672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16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307484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65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60848"/>
            <a:ext cx="11544300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206084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09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09800"/>
            <a:ext cx="11468100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28065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01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824900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573313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13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46496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16290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61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5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1052736"/>
            <a:ext cx="1157287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1850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56490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687015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333415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87029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61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980728"/>
            <a:ext cx="11601450" cy="5261589"/>
            <a:chOff x="295275" y="1484784"/>
            <a:chExt cx="11601450" cy="52615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1484784"/>
              <a:ext cx="11544300" cy="2371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3822198"/>
              <a:ext cx="11601450" cy="2924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191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59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84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72816"/>
            <a:ext cx="116490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60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64955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377904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298080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593755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13636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4749315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6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44824"/>
            <a:ext cx="1127760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9560" y="194662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9560" y="2559575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9560" y="3112237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9560" y="4279482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20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492896"/>
            <a:ext cx="115538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46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50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297878"/>
            <a:ext cx="115919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8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6832"/>
            <a:ext cx="1144905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00893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0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68744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89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5208" y="1730952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85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854392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70080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407707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30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908720"/>
            <a:ext cx="11582400" cy="5366717"/>
            <a:chOff x="304800" y="1590675"/>
            <a:chExt cx="11582400" cy="53667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590675"/>
              <a:ext cx="11534775" cy="3676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5261942"/>
              <a:ext cx="11582400" cy="1695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557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13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052736"/>
            <a:ext cx="1161097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602310"/>
            <a:ext cx="9658350" cy="3067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7312" y="369693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06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6832"/>
            <a:ext cx="1147762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988840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08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58693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7312" y="414926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61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134194"/>
            <a:ext cx="115919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1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5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0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2856"/>
            <a:ext cx="115919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48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204864"/>
            <a:ext cx="1156335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2385320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62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5352" y="143454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5352" y="319498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5352" y="4370645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50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978792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11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03032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28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4824"/>
            <a:ext cx="115157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6976" y="193317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25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60848"/>
            <a:ext cx="115824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33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7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33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2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58693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91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276872"/>
            <a:ext cx="11496675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2365224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44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5304" y="1892984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11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12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168" y="2047048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21724" y="4803634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55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60848"/>
            <a:ext cx="1161097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98152" y="3246361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16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85552" y="1916832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01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268760"/>
            <a:ext cx="1158240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55656" y="1278808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00" y="5549357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38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78267"/>
            <a:ext cx="10443715" cy="554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1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1052736"/>
            <a:ext cx="11572875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29784" y="2941474"/>
            <a:ext cx="16561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38864" y="4167373"/>
            <a:ext cx="1075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31338" y="5393272"/>
            <a:ext cx="190887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55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82012" y="1582583"/>
            <a:ext cx="140415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37951" y="2808482"/>
            <a:ext cx="115804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67808" y="4024333"/>
            <a:ext cx="156669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12247" y="5255778"/>
            <a:ext cx="156669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70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19720" y="1946976"/>
            <a:ext cx="13882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37399" y="3765727"/>
            <a:ext cx="13882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68994" y="5001677"/>
            <a:ext cx="13882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19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28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76104" y="4241184"/>
            <a:ext cx="13882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21511" y="4844086"/>
            <a:ext cx="13882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74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772816"/>
            <a:ext cx="11420475" cy="4152900"/>
            <a:chOff x="385762" y="1772816"/>
            <a:chExt cx="11420475" cy="4152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772816"/>
              <a:ext cx="11420475" cy="2390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4163591"/>
              <a:ext cx="11382375" cy="1762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35592" y="1812919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5592" y="4149080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31272" y="1689088"/>
            <a:ext cx="23762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31272" y="4753836"/>
            <a:ext cx="162436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40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556792"/>
            <a:ext cx="11563350" cy="4781550"/>
            <a:chOff x="314325" y="1914525"/>
            <a:chExt cx="11563350" cy="4781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914525"/>
              <a:ext cx="11563350" cy="3028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4943475"/>
              <a:ext cx="11534775" cy="1752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61416" y="2163000"/>
            <a:ext cx="20162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196752"/>
            <a:ext cx="11591925" cy="5320801"/>
            <a:chOff x="300037" y="1340768"/>
            <a:chExt cx="11591925" cy="53208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1340768"/>
              <a:ext cx="11591925" cy="3048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4394619"/>
              <a:ext cx="11534775" cy="2266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688288" y="1214954"/>
            <a:ext cx="13882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09520" y="2440851"/>
            <a:ext cx="21422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472814" y="3043752"/>
            <a:ext cx="21422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71741" y="4199312"/>
            <a:ext cx="83602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070123" y="5435259"/>
            <a:ext cx="257049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04864"/>
            <a:ext cx="11591925" cy="2733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07752" y="4252904"/>
            <a:ext cx="18202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11726"/>
            <a:ext cx="10673456" cy="561390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53504" y="3581170"/>
            <a:ext cx="18102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20536" y="2184768"/>
            <a:ext cx="8624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39834" y="2718968"/>
            <a:ext cx="213222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56475" y="5473474"/>
            <a:ext cx="213222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4999562"/>
            <a:ext cx="410445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60848"/>
            <a:ext cx="11601450" cy="3552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5592" y="326488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705" y="1340768"/>
            <a:ext cx="10826589" cy="543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344" y="2119242"/>
            <a:ext cx="117373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344" y="2691998"/>
            <a:ext cx="117373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344" y="3244657"/>
            <a:ext cx="117373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344" y="3827461"/>
            <a:ext cx="117373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344" y="4380120"/>
            <a:ext cx="117373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1344" y="4952875"/>
            <a:ext cx="117373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1344" y="5525634"/>
            <a:ext cx="117373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32856"/>
            <a:ext cx="1155382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344" y="2169482"/>
            <a:ext cx="117373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344" y="2742238"/>
            <a:ext cx="117373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344" y="3294897"/>
            <a:ext cx="117373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344" y="3877701"/>
            <a:ext cx="117373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344" y="4440408"/>
            <a:ext cx="117373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4824"/>
            <a:ext cx="1144905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191683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5592" y="3755680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693"/>
            <a:ext cx="1154430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259882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5592" y="3789040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0</Words>
  <Application>Microsoft Office PowerPoint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2026-01-18T11:25:13Z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