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3076575"/>
            <a:ext cx="74009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348880"/>
            <a:ext cx="86409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16832"/>
            <a:ext cx="109347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70312" y="3901240"/>
            <a:ext cx="86409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10430569" cy="563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34424" y="2520954"/>
            <a:ext cx="86409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903" y="404664"/>
            <a:ext cx="10087673" cy="64194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2994866"/>
            <a:ext cx="86409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520954"/>
            <a:ext cx="86409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4021676"/>
            <a:ext cx="244827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45032" y="4865738"/>
            <a:ext cx="138667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1452554"/>
            <a:ext cx="237626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88246" y="4014883"/>
            <a:ext cx="237626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10556" y="5713055"/>
            <a:ext cx="124568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7" y="1218009"/>
            <a:ext cx="1098232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10440664" cy="548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787" y="1412776"/>
            <a:ext cx="11020425" cy="4951834"/>
            <a:chOff x="585787" y="692696"/>
            <a:chExt cx="11020425" cy="49518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550" y="692696"/>
              <a:ext cx="1101090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787" y="2348880"/>
              <a:ext cx="11020425" cy="3295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88840"/>
            <a:ext cx="110775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2026-01-19T04:31:04Z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