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033712"/>
            <a:ext cx="80772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55526"/>
            <a:ext cx="1144905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85552" y="2132856"/>
            <a:ext cx="14604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68462" y="2132856"/>
            <a:ext cx="193565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61566" y="2132856"/>
            <a:ext cx="291901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71152" y="3097498"/>
            <a:ext cx="14604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20163" y="5006630"/>
            <a:ext cx="14604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79548" y="5979424"/>
            <a:ext cx="22681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80242" y="5979424"/>
            <a:ext cx="344009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077072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9099" y="4077072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7914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212" y="1484784"/>
            <a:ext cx="9349308" cy="5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7040" y="553169"/>
            <a:ext cx="11090468" cy="6188199"/>
            <a:chOff x="357187" y="476672"/>
            <a:chExt cx="11477625" cy="64042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476672"/>
              <a:ext cx="114776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4261520"/>
              <a:ext cx="11353800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1616" y="1412776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1616" y="5090473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980728"/>
            <a:ext cx="991552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1456" y="1052736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1456" y="2924944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1456" y="4824083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68760"/>
            <a:ext cx="1033462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297243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169451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068590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357"/>
            <a:ext cx="77438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780928"/>
            <a:ext cx="112680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916832"/>
            <a:ext cx="10163175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060848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959987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713173"/>
            <a:ext cx="11439525" cy="3431654"/>
            <a:chOff x="376237" y="908720"/>
            <a:chExt cx="11439525" cy="3431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908720"/>
              <a:ext cx="1131570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1844824"/>
              <a:ext cx="11439525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7416" y="1596984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638848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268760"/>
            <a:ext cx="113728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996952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7" y="5810491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5" y="5902542"/>
            <a:ext cx="8640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667889" cy="537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53580" y="1612206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5856" y="2677332"/>
            <a:ext cx="13717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6" y="3658574"/>
            <a:ext cx="18722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32856"/>
            <a:ext cx="11468100" cy="3028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2224960"/>
            <a:ext cx="18722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400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2784430"/>
            <a:ext cx="25202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68191" y="3879700"/>
            <a:ext cx="154017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631368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646960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00912" y="3651794"/>
            <a:ext cx="249143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786366"/>
            <a:ext cx="2088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6043" y="4710436"/>
            <a:ext cx="2088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28800"/>
            <a:ext cx="11420475" cy="4658841"/>
            <a:chOff x="385762" y="1484784"/>
            <a:chExt cx="11420475" cy="4658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84784"/>
              <a:ext cx="114204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1755" y="3429000"/>
              <a:ext cx="10801350" cy="2714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15680" y="4623115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12023" y="4623115"/>
            <a:ext cx="14604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2026-01-20T13:16:42Z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