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3081337"/>
            <a:ext cx="71723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76872"/>
            <a:ext cx="109728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145708"/>
            <a:ext cx="1008112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03334" y="3145708"/>
            <a:ext cx="2464874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59718" y="3145708"/>
            <a:ext cx="1360053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28800"/>
            <a:ext cx="1094422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69544" y="4349748"/>
            <a:ext cx="1360053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9214" y="4349748"/>
            <a:ext cx="1360053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99900" y="4349748"/>
            <a:ext cx="1360053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8800"/>
            <a:ext cx="109537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00808"/>
            <a:ext cx="1099185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434852"/>
            <a:ext cx="3888432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6216" y="5271064"/>
            <a:ext cx="1152128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844824"/>
            <a:ext cx="1099185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46640" y="1741000"/>
            <a:ext cx="1656184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46639" y="2685545"/>
            <a:ext cx="1845285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0075" y="3599944"/>
            <a:ext cx="1576543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618602"/>
            <a:ext cx="11001375" cy="622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608554"/>
            <a:ext cx="230425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7635" y="3381900"/>
            <a:ext cx="2304256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40900" y="5210701"/>
            <a:ext cx="28937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06816"/>
            <a:ext cx="9433048" cy="619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236944"/>
            <a:ext cx="289374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3792" y="2839130"/>
            <a:ext cx="151216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95580" y="3642999"/>
            <a:ext cx="203462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16832"/>
            <a:ext cx="109823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813876"/>
            <a:ext cx="2088232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40464" y="1556792"/>
            <a:ext cx="2892040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57933" y="4509120"/>
            <a:ext cx="2892040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844824"/>
            <a:ext cx="109918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740736"/>
            <a:ext cx="1296144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626060"/>
            <a:ext cx="2376264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8800"/>
            <a:ext cx="110394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88320" y="1566840"/>
            <a:ext cx="1934168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84557" y="3445881"/>
            <a:ext cx="1203947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39400" y="2451032"/>
            <a:ext cx="2808312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07752" y="3385526"/>
            <a:ext cx="1284176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204864"/>
            <a:ext cx="1093470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2157692"/>
            <a:ext cx="1296144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44824"/>
            <a:ext cx="1100137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35576" y="3659812"/>
            <a:ext cx="1872208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3792" y="3659812"/>
            <a:ext cx="1872208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2" y="1268760"/>
            <a:ext cx="11077575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2111088"/>
            <a:ext cx="1800200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19" y="2111088"/>
            <a:ext cx="1108751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3539" y="4935860"/>
            <a:ext cx="1800200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25866" y="4935860"/>
            <a:ext cx="1108751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06841" y="4935860"/>
            <a:ext cx="1108751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82338" y="5861916"/>
            <a:ext cx="1108751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303913" y="5861916"/>
            <a:ext cx="1812302" cy="725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</Words>
  <Application>Microsoft Office PowerPoint</Application>
  <PresentationFormat>宽屏</PresentationFormat>
  <Paragraphs>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2026-01-19T02:24:21Z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