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24944"/>
            <a:ext cx="11519836" cy="1094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04664"/>
            <a:ext cx="82581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266825"/>
            <a:ext cx="11353800" cy="5591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11272" y="6145208"/>
            <a:ext cx="225248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1566840"/>
            <a:ext cx="180020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3606655"/>
            <a:ext cx="180020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1628800"/>
            <a:ext cx="117236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6926" y="2724072"/>
            <a:ext cx="217081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27002" y="4653353"/>
            <a:ext cx="245337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79824" y="3826352"/>
            <a:ext cx="17484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0376" y="3836400"/>
            <a:ext cx="208147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5137096"/>
            <a:ext cx="17484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91792" y="5137096"/>
            <a:ext cx="17484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32856"/>
            <a:ext cx="1141095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210096"/>
            <a:ext cx="17484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69992" y="3210096"/>
            <a:ext cx="17484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268760"/>
            <a:ext cx="11515725" cy="5538140"/>
            <a:chOff x="338137" y="1340768"/>
            <a:chExt cx="11515725" cy="55381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340768"/>
              <a:ext cx="1137285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4002358"/>
              <a:ext cx="11515725" cy="2876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647728" y="2340227"/>
            <a:ext cx="17484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32104" y="2340227"/>
            <a:ext cx="158417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72282" y="5032064"/>
            <a:ext cx="237604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09722" y="6016801"/>
            <a:ext cx="237604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980728"/>
            <a:ext cx="1146810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2008936"/>
            <a:ext cx="17484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986904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09426" y="4902862"/>
            <a:ext cx="288251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24744"/>
            <a:ext cx="1139190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068960"/>
            <a:ext cx="180020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89038" y="5000248"/>
            <a:ext cx="25753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404664"/>
            <a:ext cx="72104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760"/>
            <a:ext cx="10193784" cy="5338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052736"/>
            <a:ext cx="1146810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1988840"/>
            <a:ext cx="25753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34462" y="4872717"/>
            <a:ext cx="305788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908720"/>
            <a:ext cx="11401425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1" y="2006056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32404" y="5864623"/>
            <a:ext cx="231572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478032"/>
            <a:ext cx="504056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0295" y="4447160"/>
            <a:ext cx="23546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85248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772816"/>
            <a:ext cx="11344275" cy="4581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431704" y="3603160"/>
            <a:ext cx="439248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99755" y="1307744"/>
            <a:ext cx="439248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93879" y="3176737"/>
            <a:ext cx="370841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41114" y="5045731"/>
            <a:ext cx="370841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38350"/>
            <a:ext cx="1144905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181888"/>
            <a:ext cx="370841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25951" y="4050882"/>
            <a:ext cx="20497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196752"/>
            <a:ext cx="11477625" cy="5650557"/>
            <a:chOff x="357187" y="1340768"/>
            <a:chExt cx="11477625" cy="56505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1340768"/>
              <a:ext cx="1126807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5229200"/>
              <a:ext cx="11477625" cy="1762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685984" y="5075136"/>
            <a:ext cx="39604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85123" y="6130608"/>
            <a:ext cx="339930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704819" cy="56883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928816"/>
            <a:ext cx="231918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94445" y="3872984"/>
            <a:ext cx="205348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66613" y="4846184"/>
            <a:ext cx="178901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72464" y="4846184"/>
            <a:ext cx="156300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7786" y="5840971"/>
            <a:ext cx="256783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574008"/>
            <a:ext cx="178901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7506" y="2619036"/>
            <a:ext cx="294231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2143" y="3654016"/>
            <a:ext cx="183068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63721" y="4702168"/>
            <a:ext cx="339637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60848"/>
            <a:ext cx="113728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2026-01-20T16:23:52Z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