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3"/>
  </p:notesMasterIdLst>
  <p:handoutMasterIdLst>
    <p:handoutMasterId r:id="rId74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53" r:id="rId22"/>
    <p:sldId id="354" r:id="rId23"/>
    <p:sldId id="343" r:id="rId24"/>
    <p:sldId id="350" r:id="rId25"/>
    <p:sldId id="351" r:id="rId26"/>
    <p:sldId id="352" r:id="rId27"/>
    <p:sldId id="347" r:id="rId28"/>
    <p:sldId id="348" r:id="rId29"/>
    <p:sldId id="349" r:id="rId30"/>
    <p:sldId id="344" r:id="rId31"/>
    <p:sldId id="345" r:id="rId32"/>
    <p:sldId id="346" r:id="rId33"/>
    <p:sldId id="355" r:id="rId34"/>
    <p:sldId id="357" r:id="rId35"/>
    <p:sldId id="358" r:id="rId36"/>
    <p:sldId id="359" r:id="rId37"/>
    <p:sldId id="360" r:id="rId38"/>
    <p:sldId id="361" r:id="rId39"/>
    <p:sldId id="362" r:id="rId40"/>
    <p:sldId id="363" r:id="rId41"/>
    <p:sldId id="364" r:id="rId42"/>
    <p:sldId id="365" r:id="rId43"/>
    <p:sldId id="366" r:id="rId44"/>
    <p:sldId id="367" r:id="rId45"/>
    <p:sldId id="368" r:id="rId46"/>
    <p:sldId id="369" r:id="rId47"/>
    <p:sldId id="370" r:id="rId48"/>
    <p:sldId id="371" r:id="rId49"/>
    <p:sldId id="372" r:id="rId50"/>
    <p:sldId id="373" r:id="rId51"/>
    <p:sldId id="374" r:id="rId52"/>
    <p:sldId id="375" r:id="rId53"/>
    <p:sldId id="376" r:id="rId54"/>
    <p:sldId id="377" r:id="rId55"/>
    <p:sldId id="378" r:id="rId56"/>
    <p:sldId id="379" r:id="rId57"/>
    <p:sldId id="380" r:id="rId58"/>
    <p:sldId id="381" r:id="rId59"/>
    <p:sldId id="382" r:id="rId60"/>
    <p:sldId id="383" r:id="rId61"/>
    <p:sldId id="384" r:id="rId62"/>
    <p:sldId id="385" r:id="rId63"/>
    <p:sldId id="386" r:id="rId64"/>
    <p:sldId id="387" r:id="rId65"/>
    <p:sldId id="388" r:id="rId66"/>
    <p:sldId id="389" r:id="rId67"/>
    <p:sldId id="390" r:id="rId68"/>
    <p:sldId id="391" r:id="rId69"/>
    <p:sldId id="392" r:id="rId70"/>
    <p:sldId id="393" r:id="rId71"/>
    <p:sldId id="394" r:id="rId72"/>
  </p:sldIdLst>
  <p:sldSz cx="12192000" cy="6858000"/>
  <p:notesSz cx="6858000" cy="9144000"/>
  <p:custDataLst>
    <p:tags r:id="rId7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102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presProps" Target="presProp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handoutMaster" Target="handoutMasters/handoutMaster1.xml"/><Relationship Id="rId79" Type="http://schemas.openxmlformats.org/officeDocument/2006/relationships/tableStyles" Target="tableStyle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notesMaster" Target="notesMasters/notesMaster1.xml"/><Relationship Id="rId78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1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1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1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1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1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1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8512" y="2952750"/>
            <a:ext cx="5514975" cy="952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378793"/>
            <a:ext cx="11382375" cy="53625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87504" y="1412776"/>
            <a:ext cx="504055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97552" y="4172956"/>
            <a:ext cx="504055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988840"/>
            <a:ext cx="11468100" cy="32670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797552" y="3380868"/>
            <a:ext cx="504055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556792"/>
            <a:ext cx="11372850" cy="47815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99225" y="1700808"/>
            <a:ext cx="504055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09273" y="4437112"/>
            <a:ext cx="504055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844824"/>
            <a:ext cx="11468100" cy="35528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87504" y="3058912"/>
            <a:ext cx="504055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844824"/>
            <a:ext cx="11296650" cy="41148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19321" y="1834776"/>
            <a:ext cx="504055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49465" y="3634976"/>
            <a:ext cx="504055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6581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2348880"/>
            <a:ext cx="11344275" cy="24479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19321" y="2492896"/>
            <a:ext cx="504055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4081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700808"/>
            <a:ext cx="11601450" cy="4248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8841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28612" y="821010"/>
            <a:ext cx="11534775" cy="5848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1129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14325" y="1052736"/>
            <a:ext cx="11563350" cy="53721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819321" y="2909305"/>
            <a:ext cx="504055" cy="4051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819321" y="3532303"/>
            <a:ext cx="504055" cy="4051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819321" y="4125156"/>
            <a:ext cx="504055" cy="4051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819321" y="5330960"/>
            <a:ext cx="504055" cy="4051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819321" y="5913764"/>
            <a:ext cx="504055" cy="4051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976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685925"/>
            <a:ext cx="11601450" cy="3486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3596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844824"/>
            <a:ext cx="11553825" cy="3819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976437"/>
            <a:ext cx="11582400" cy="2905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5418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556792"/>
            <a:ext cx="11563350" cy="4657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162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844824"/>
            <a:ext cx="11468100" cy="35147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19321" y="1844824"/>
            <a:ext cx="504055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49465" y="2472800"/>
            <a:ext cx="504055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819321" y="3643479"/>
            <a:ext cx="504055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829369" y="4271455"/>
            <a:ext cx="504055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829369" y="4807200"/>
            <a:ext cx="504055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59890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995487"/>
            <a:ext cx="11525250" cy="28670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19321" y="1972524"/>
            <a:ext cx="504055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49465" y="2600500"/>
            <a:ext cx="504055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819321" y="3140968"/>
            <a:ext cx="504055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829369" y="3717032"/>
            <a:ext cx="504055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829369" y="4365104"/>
            <a:ext cx="504055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36099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700808"/>
            <a:ext cx="11610975" cy="411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694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844824"/>
            <a:ext cx="11591925" cy="3971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7267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700808"/>
            <a:ext cx="11515725" cy="419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0191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4840" y="1272874"/>
            <a:ext cx="10831760" cy="55851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91321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844824"/>
            <a:ext cx="11553825" cy="37433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19321" y="1972524"/>
            <a:ext cx="504055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6140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312118"/>
            <a:ext cx="11582400" cy="54292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27216" y="1352488"/>
            <a:ext cx="504055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9405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5360" y="1916832"/>
            <a:ext cx="11082692" cy="3714750"/>
            <a:chOff x="335360" y="1628800"/>
            <a:chExt cx="11082692" cy="371475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628800"/>
              <a:ext cx="8734425" cy="24860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69052" y="4114825"/>
              <a:ext cx="11049000" cy="1228725"/>
            </a:xfrm>
            <a:prstGeom prst="rect">
              <a:avLst/>
            </a:prstGeom>
          </p:spPr>
        </p:pic>
      </p:grpSp>
      <p:sp useBgFill="1">
        <p:nvSpPr>
          <p:cNvPr id="6" name="矩形 5"/>
          <p:cNvSpPr/>
          <p:nvPr/>
        </p:nvSpPr>
        <p:spPr>
          <a:xfrm>
            <a:off x="787504" y="1991233"/>
            <a:ext cx="504055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787504" y="4522948"/>
            <a:ext cx="504055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2204864"/>
            <a:ext cx="11477625" cy="26289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67409" y="2224960"/>
            <a:ext cx="504055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52195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844824"/>
            <a:ext cx="11553825" cy="3562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88435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556792"/>
            <a:ext cx="11610975" cy="4857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68874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556792"/>
            <a:ext cx="11582400" cy="4848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17069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628800"/>
            <a:ext cx="11544300" cy="4362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55178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916832"/>
            <a:ext cx="11610975" cy="3457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7919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844824"/>
            <a:ext cx="11458575" cy="38004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57360" y="2022764"/>
            <a:ext cx="504055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84157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916832"/>
            <a:ext cx="11449050" cy="36861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57360" y="1916832"/>
            <a:ext cx="504055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35599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61950" y="1306192"/>
            <a:ext cx="11468100" cy="5435176"/>
            <a:chOff x="361950" y="1412776"/>
            <a:chExt cx="11468100" cy="543517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1950" y="1412776"/>
              <a:ext cx="11468100" cy="4572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645468" y="1980677"/>
              <a:ext cx="9563100" cy="486727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777457" y="1310624"/>
            <a:ext cx="504055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25475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700808"/>
            <a:ext cx="11506200" cy="43910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57360" y="1792912"/>
            <a:ext cx="504055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21677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20672"/>
            <a:ext cx="10953750" cy="54387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11425" y="1340768"/>
            <a:ext cx="504055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11425" y="3226804"/>
            <a:ext cx="504055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11425" y="5065653"/>
            <a:ext cx="504055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772816"/>
            <a:ext cx="11553825" cy="3667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63672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772816"/>
            <a:ext cx="11534775" cy="4162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08876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09562" y="1244302"/>
            <a:ext cx="11572875" cy="5353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4539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76237" y="1928043"/>
            <a:ext cx="11439525" cy="3661197"/>
            <a:chOff x="376237" y="1900237"/>
            <a:chExt cx="11439525" cy="366119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76237" y="1900237"/>
              <a:ext cx="11439525" cy="30575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403496" y="5085184"/>
              <a:ext cx="7172325" cy="47625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767408" y="2022764"/>
            <a:ext cx="504055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79368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916832"/>
            <a:ext cx="11477625" cy="36290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77456" y="2012716"/>
            <a:ext cx="504055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27627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484784"/>
            <a:ext cx="11458575" cy="50101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57360" y="1524976"/>
            <a:ext cx="504055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57360" y="3514836"/>
            <a:ext cx="504055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8454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47662" y="763860"/>
            <a:ext cx="11496675" cy="5905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57389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556792"/>
            <a:ext cx="11525250" cy="4772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04689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09562" y="1312118"/>
            <a:ext cx="11572875" cy="54292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57360" y="3164844"/>
            <a:ext cx="504055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900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988840"/>
            <a:ext cx="11515725" cy="33718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57360" y="2064628"/>
            <a:ext cx="504055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58179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772816"/>
            <a:ext cx="11506200" cy="4286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628800"/>
            <a:ext cx="11468100" cy="46767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57360" y="1710856"/>
            <a:ext cx="504055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57360" y="3494740"/>
            <a:ext cx="504055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5485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412776"/>
            <a:ext cx="11544300" cy="50673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423592" y="4265060"/>
            <a:ext cx="504055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80255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700808"/>
            <a:ext cx="11544300" cy="39909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992544" y="1680712"/>
            <a:ext cx="504055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2763537" y="3368835"/>
            <a:ext cx="504055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293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2047875"/>
            <a:ext cx="11534775" cy="27622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249433" y="1960804"/>
            <a:ext cx="504055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750716" y="3096268"/>
            <a:ext cx="504055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72037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32507" y="1268760"/>
            <a:ext cx="10726985" cy="54084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23639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1937" y="908720"/>
            <a:ext cx="11668125" cy="57626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815448" y="3024421"/>
            <a:ext cx="792088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915176" y="4149081"/>
            <a:ext cx="1269056" cy="50974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3559026" y="5405125"/>
            <a:ext cx="1269056" cy="50974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97013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412776"/>
            <a:ext cx="11658600" cy="50196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151785" y="1430281"/>
            <a:ext cx="2664295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4635744" y="2667056"/>
            <a:ext cx="1204040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2773584" y="3923099"/>
            <a:ext cx="1204040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8772450" y="5169094"/>
            <a:ext cx="1204040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76125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916832"/>
            <a:ext cx="11630025" cy="37338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855640" y="1936928"/>
            <a:ext cx="1440160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3790136" y="3795872"/>
            <a:ext cx="1019768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5217004" y="4428918"/>
            <a:ext cx="1311044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29600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412776"/>
            <a:ext cx="11553825" cy="49434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480376" y="3935164"/>
            <a:ext cx="2016224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3340833" y="5181159"/>
            <a:ext cx="594927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771778" y="5201255"/>
            <a:ext cx="1868838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40337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09562" y="937497"/>
            <a:ext cx="11572875" cy="5587847"/>
            <a:chOff x="309562" y="1252537"/>
            <a:chExt cx="11572875" cy="558784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09562" y="1252537"/>
              <a:ext cx="11572875" cy="43529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14325" y="5687859"/>
              <a:ext cx="11563350" cy="115252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6888088" y="904303"/>
            <a:ext cx="1868838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9219306" y="2783344"/>
            <a:ext cx="2277294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371544" y="4656916"/>
            <a:ext cx="1124056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9470516" y="5340205"/>
            <a:ext cx="2026084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89324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2060848"/>
            <a:ext cx="11334750" cy="30861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87504" y="2063241"/>
            <a:ext cx="504055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97552" y="3984968"/>
            <a:ext cx="504055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328612" y="1268760"/>
            <a:ext cx="11534775" cy="5400675"/>
            <a:chOff x="328612" y="1340768"/>
            <a:chExt cx="11534775" cy="5400675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28612" y="1340768"/>
              <a:ext cx="11534775" cy="533400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33375" y="1874168"/>
              <a:ext cx="11525250" cy="4867275"/>
            </a:xfrm>
            <a:prstGeom prst="rect">
              <a:avLst/>
            </a:prstGeom>
          </p:spPr>
        </p:pic>
      </p:grpSp>
      <p:sp useBgFill="1">
        <p:nvSpPr>
          <p:cNvPr id="7" name="矩形 6"/>
          <p:cNvSpPr/>
          <p:nvPr/>
        </p:nvSpPr>
        <p:spPr>
          <a:xfrm>
            <a:off x="10282512" y="1226896"/>
            <a:ext cx="1296144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7187620" y="3030876"/>
            <a:ext cx="1296144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1339480" y="4879774"/>
            <a:ext cx="1296144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05466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268760"/>
            <a:ext cx="11544300" cy="5457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33168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484784"/>
            <a:ext cx="11572875" cy="4838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6951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772816"/>
            <a:ext cx="11563350" cy="4324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51029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2060848"/>
            <a:ext cx="11506200" cy="2981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25260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895475"/>
            <a:ext cx="11563350" cy="30670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271464" y="3474644"/>
            <a:ext cx="2088232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893327" y="2861695"/>
            <a:ext cx="2088232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35566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908720"/>
            <a:ext cx="10601205" cy="5553844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565638" y="2163000"/>
            <a:ext cx="2474577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565639" y="5770358"/>
            <a:ext cx="1682490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22468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988840"/>
            <a:ext cx="11553825" cy="31908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549448" y="2090992"/>
            <a:ext cx="1944216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479376" y="2713989"/>
            <a:ext cx="3014288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479376" y="3326939"/>
            <a:ext cx="3014288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38322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844824"/>
            <a:ext cx="11525250" cy="36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10070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85750" y="1412776"/>
            <a:ext cx="11620500" cy="5136976"/>
            <a:chOff x="285750" y="1412776"/>
            <a:chExt cx="11620500" cy="513697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00037" y="1412776"/>
              <a:ext cx="11591925" cy="32194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85750" y="4797152"/>
              <a:ext cx="11620500" cy="17526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2272981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988840"/>
            <a:ext cx="11496675" cy="33242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87504" y="3403357"/>
            <a:ext cx="504055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340768"/>
            <a:ext cx="11696700" cy="49625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47650" y="2657008"/>
            <a:ext cx="11696700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247650" y="3269958"/>
            <a:ext cx="11696700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247650" y="3892957"/>
            <a:ext cx="11696700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247650" y="4515956"/>
            <a:ext cx="11696700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247650" y="5128907"/>
            <a:ext cx="11696700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247650" y="5741858"/>
            <a:ext cx="11696700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55076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2276872"/>
            <a:ext cx="11620500" cy="24193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47650" y="2224960"/>
            <a:ext cx="11696700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247650" y="2847958"/>
            <a:ext cx="11696700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247650" y="3460909"/>
            <a:ext cx="11696700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247650" y="4083908"/>
            <a:ext cx="11696700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21669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484784"/>
            <a:ext cx="11515725" cy="47053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87504" y="1596984"/>
            <a:ext cx="504055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97552" y="3638756"/>
            <a:ext cx="504055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700808"/>
            <a:ext cx="11506200" cy="40290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87504" y="3105277"/>
            <a:ext cx="504055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205</TotalTime>
  <Words>0</Words>
  <Application>Microsoft Office PowerPoint</Application>
  <PresentationFormat>宽屏</PresentationFormat>
  <Paragraphs>0</Paragraphs>
  <Slides>71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71</vt:i4>
      </vt:variant>
    </vt:vector>
  </HeadingPairs>
  <TitlesOfParts>
    <vt:vector size="7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81</cp:revision>
  <dcterms:created xsi:type="dcterms:W3CDTF">2015-09-16T06:44:00Z</dcterms:created>
  <dcterms:modified xsi:type="dcterms:W3CDTF">2026-01-18T10:33:27Z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