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048000"/>
            <a:ext cx="9001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673943"/>
            <a:ext cx="10944225" cy="606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902912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28800"/>
            <a:ext cx="110013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08920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62150"/>
            <a:ext cx="109156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196752"/>
            <a:ext cx="107156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3840952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54320" y="1864920"/>
            <a:ext cx="259228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11226" y="4135847"/>
            <a:ext cx="315332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409585" cy="58081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89426" y="701824"/>
            <a:ext cx="214521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9254" y="2713492"/>
            <a:ext cx="214521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4729716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6792"/>
            <a:ext cx="109156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39511" cy="56786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39832" y="5599288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664418"/>
            <a:ext cx="10991850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92576" y="5943804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5312" y="1340768"/>
            <a:ext cx="11001375" cy="4999806"/>
            <a:chOff x="595312" y="1165498"/>
            <a:chExt cx="11001375" cy="49998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1165498"/>
              <a:ext cx="1097280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312" y="3260179"/>
              <a:ext cx="11001375" cy="290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3225" y="764704"/>
            <a:ext cx="10299649" cy="56692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19504" y="2718968"/>
            <a:ext cx="7550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