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  <p:sldId id="351" r:id="rId26"/>
    <p:sldId id="352" r:id="rId27"/>
    <p:sldId id="347" r:id="rId28"/>
    <p:sldId id="348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8700" y="3005137"/>
            <a:ext cx="10134600" cy="84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844824"/>
            <a:ext cx="11363325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844824"/>
            <a:ext cx="11391900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84784"/>
            <a:ext cx="11515725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844824"/>
            <a:ext cx="11372850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916832"/>
            <a:ext cx="11106150" cy="3657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73339" y="2060848"/>
            <a:ext cx="630173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>
            <a:off x="1073339" y="3970035"/>
            <a:ext cx="630173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988840"/>
            <a:ext cx="10134600" cy="3714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73339" y="2060848"/>
            <a:ext cx="630173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>
            <a:off x="1073339" y="3970035"/>
            <a:ext cx="630173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9376" y="1916832"/>
            <a:ext cx="10944225" cy="3769593"/>
            <a:chOff x="479376" y="2009775"/>
            <a:chExt cx="10944225" cy="376959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9376" y="2009775"/>
              <a:ext cx="10944225" cy="2838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83632" y="4941168"/>
              <a:ext cx="7200900" cy="8382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73339" y="2060848"/>
            <a:ext cx="630173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6" name="矩形 5"/>
          <p:cNvSpPr/>
          <p:nvPr/>
        </p:nvSpPr>
        <p:spPr>
          <a:xfrm>
            <a:off x="1073339" y="3970035"/>
            <a:ext cx="630173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132856"/>
            <a:ext cx="10687050" cy="3609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89363" y="2107111"/>
            <a:ext cx="630173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>
            <a:off x="1289363" y="4016298"/>
            <a:ext cx="630173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132856"/>
            <a:ext cx="11049000" cy="3724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17355" y="2251127"/>
            <a:ext cx="630173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>
            <a:off x="1217355" y="4160314"/>
            <a:ext cx="630173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556792"/>
            <a:ext cx="11325225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12776"/>
            <a:ext cx="11306175" cy="5019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635744" y="4807200"/>
            <a:ext cx="124423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6237" y="980728"/>
            <a:ext cx="11439525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8625" y="980728"/>
            <a:ext cx="11334750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2437" y="356472"/>
            <a:ext cx="11287125" cy="647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5762" y="515847"/>
            <a:ext cx="11420475" cy="6225521"/>
            <a:chOff x="385762" y="692696"/>
            <a:chExt cx="11420475" cy="622552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85762" y="692696"/>
              <a:ext cx="11420475" cy="2600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9100" y="3441592"/>
              <a:ext cx="11353800" cy="34766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260648"/>
            <a:ext cx="11430000" cy="643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819275"/>
            <a:ext cx="11363325" cy="321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692696"/>
            <a:ext cx="9793088" cy="5893912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0128448" y="1629986"/>
            <a:ext cx="96792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>
            <a:off x="6384032" y="2462266"/>
            <a:ext cx="252028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4027" y="836711"/>
            <a:ext cx="10604110" cy="5573613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063552" y="3197279"/>
            <a:ext cx="108012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>
            <a:off x="1271464" y="4088306"/>
            <a:ext cx="172819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5" name="矩形 4"/>
          <p:cNvSpPr/>
          <p:nvPr/>
        </p:nvSpPr>
        <p:spPr>
          <a:xfrm>
            <a:off x="10704511" y="1026835"/>
            <a:ext cx="819485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6" name="矩形 5"/>
          <p:cNvSpPr/>
          <p:nvPr/>
        </p:nvSpPr>
        <p:spPr>
          <a:xfrm>
            <a:off x="6384032" y="1916832"/>
            <a:ext cx="223224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3" y="644867"/>
            <a:ext cx="8807022" cy="595248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151784" y="700130"/>
            <a:ext cx="864096" cy="5263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>
            <a:off x="3287688" y="1452968"/>
            <a:ext cx="1080120" cy="5263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5" name="矩形 4"/>
          <p:cNvSpPr/>
          <p:nvPr/>
        </p:nvSpPr>
        <p:spPr>
          <a:xfrm>
            <a:off x="4079776" y="5131453"/>
            <a:ext cx="864096" cy="5263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6" name="矩形 5"/>
          <p:cNvSpPr/>
          <p:nvPr/>
        </p:nvSpPr>
        <p:spPr>
          <a:xfrm>
            <a:off x="3215680" y="5874243"/>
            <a:ext cx="1080120" cy="5263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53614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916832"/>
            <a:ext cx="11353800" cy="3619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8256240" y="1922559"/>
            <a:ext cx="324036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5" name="矩形 4"/>
          <p:cNvSpPr/>
          <p:nvPr/>
        </p:nvSpPr>
        <p:spPr>
          <a:xfrm>
            <a:off x="8607932" y="3811649"/>
            <a:ext cx="288866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916832"/>
            <a:ext cx="11363325" cy="3619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408368" y="1952797"/>
            <a:ext cx="165618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>
            <a:off x="2153459" y="4797152"/>
            <a:ext cx="1350253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7187" y="1168102"/>
            <a:ext cx="11477625" cy="5429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03512" y="3142154"/>
            <a:ext cx="367240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>
            <a:off x="9930323" y="5043320"/>
            <a:ext cx="1350253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4337" y="1257040"/>
            <a:ext cx="11363325" cy="5553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420872" y="1310138"/>
            <a:ext cx="355544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>
            <a:off x="9296168" y="3214162"/>
            <a:ext cx="208823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5" name="矩形 4"/>
          <p:cNvSpPr/>
          <p:nvPr/>
        </p:nvSpPr>
        <p:spPr>
          <a:xfrm>
            <a:off x="5648616" y="5113299"/>
            <a:ext cx="591999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772816"/>
            <a:ext cx="11325225" cy="3752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04112" y="1916832"/>
            <a:ext cx="1350253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>
            <a:off x="1336358" y="3815970"/>
            <a:ext cx="1350253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700808"/>
            <a:ext cx="11258550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1950" y="1230585"/>
            <a:ext cx="11468100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2026-01-21T01:06:51Z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