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91407"/>
            <a:ext cx="11521280" cy="737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340768"/>
            <a:ext cx="1177290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132856"/>
            <a:ext cx="32403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02628" y="3839378"/>
            <a:ext cx="409397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4786618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88840"/>
            <a:ext cx="117062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988840"/>
            <a:ext cx="33843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7936" y="2873096"/>
            <a:ext cx="38126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04512" y="3747301"/>
            <a:ext cx="12446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887" y="4569569"/>
            <a:ext cx="455696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0581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988840"/>
            <a:ext cx="11658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95048"/>
            <a:ext cx="18002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5553" y="5237765"/>
            <a:ext cx="18002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86168" y="1360326"/>
            <a:ext cx="18002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3128835"/>
            <a:ext cx="18002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4877248"/>
            <a:ext cx="18002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196752"/>
            <a:ext cx="11696700" cy="5245571"/>
            <a:chOff x="247650" y="908720"/>
            <a:chExt cx="11696700" cy="5245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908720"/>
              <a:ext cx="1169670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3573016"/>
              <a:ext cx="11649075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8" y="2120598"/>
            <a:ext cx="26642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68052" y="3024948"/>
            <a:ext cx="202429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553184"/>
            <a:ext cx="403244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4323240"/>
            <a:ext cx="26996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080944"/>
            <a:ext cx="158417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4384" y="4724606"/>
            <a:ext cx="158417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101040"/>
            <a:ext cx="151216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7960" y="2985294"/>
            <a:ext cx="2630407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1853" y="4743756"/>
            <a:ext cx="239970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006" y="548680"/>
            <a:ext cx="89344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4506" y="1445365"/>
            <a:ext cx="8200665" cy="5253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76872"/>
            <a:ext cx="116967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224960"/>
            <a:ext cx="26996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77627"/>
            <a:ext cx="83248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628800"/>
            <a:ext cx="11782425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3367040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268760"/>
            <a:ext cx="11753850" cy="5505028"/>
            <a:chOff x="219075" y="1268760"/>
            <a:chExt cx="11753850" cy="5505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268760"/>
              <a:ext cx="1172527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" y="4221088"/>
              <a:ext cx="11753850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52384" y="2472800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98547" y="4336146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679040"/>
            <a:ext cx="59046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03246" y="4311708"/>
            <a:ext cx="21805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8024" y="5195964"/>
            <a:ext cx="21805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391008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1391008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46328" y="4053822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3572" y="5802234"/>
            <a:ext cx="28942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4447160"/>
            <a:ext cx="42484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3498" y="1268761"/>
            <a:ext cx="10965110" cy="5429088"/>
            <a:chOff x="171450" y="1268760"/>
            <a:chExt cx="11849100" cy="5866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450" y="3744633"/>
              <a:ext cx="11849100" cy="3390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91744" y="1218034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49448" y="3529155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61369" y="4333024"/>
            <a:ext cx="137924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4854" y="5156990"/>
            <a:ext cx="240480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