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571750"/>
            <a:ext cx="75914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6792"/>
            <a:ext cx="109442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41991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844824"/>
            <a:ext cx="101250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03908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94826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916832"/>
            <a:ext cx="9848850" cy="37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33657" y="203908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33657" y="394826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844824"/>
            <a:ext cx="102203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906784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81597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248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1032640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13560" y="294182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13560" y="4790723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1052736"/>
            <a:ext cx="11010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107250"/>
            <a:ext cx="187220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29335" y="5036534"/>
            <a:ext cx="187220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600" y="1124744"/>
            <a:ext cx="10972800" cy="5614276"/>
            <a:chOff x="609600" y="1196752"/>
            <a:chExt cx="10972800" cy="5614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1196752"/>
              <a:ext cx="1097280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700" y="5067953"/>
              <a:ext cx="10896600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64352" y="1278808"/>
            <a:ext cx="194421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92248" y="3358817"/>
            <a:ext cx="1385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65321" y="5067037"/>
            <a:ext cx="1385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200150"/>
            <a:ext cx="110013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5312" y="1268760"/>
            <a:ext cx="11001375" cy="5476875"/>
            <a:chOff x="595312" y="1268760"/>
            <a:chExt cx="11001375" cy="5476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268760"/>
              <a:ext cx="11001375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4993035"/>
              <a:ext cx="10982325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188293"/>
            <a:ext cx="11001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2026-01-19T05:28:52Z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