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96" r:id="rId20"/>
    <p:sldId id="332" r:id="rId21"/>
    <p:sldId id="333" r:id="rId22"/>
    <p:sldId id="334" r:id="rId23"/>
    <p:sldId id="335" r:id="rId24"/>
    <p:sldId id="336" r:id="rId25"/>
    <p:sldId id="337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38" r:id="rId59"/>
    <p:sldId id="339" r:id="rId60"/>
    <p:sldId id="340" r:id="rId61"/>
    <p:sldId id="341" r:id="rId62"/>
    <p:sldId id="342" r:id="rId63"/>
    <p:sldId id="353" r:id="rId64"/>
    <p:sldId id="354" r:id="rId65"/>
    <p:sldId id="343" r:id="rId66"/>
    <p:sldId id="350" r:id="rId67"/>
    <p:sldId id="351" r:id="rId68"/>
    <p:sldId id="352" r:id="rId69"/>
    <p:sldId id="347" r:id="rId70"/>
    <p:sldId id="348" r:id="rId71"/>
    <p:sldId id="349" r:id="rId72"/>
    <p:sldId id="344" r:id="rId73"/>
    <p:sldId id="345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08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943225"/>
            <a:ext cx="55721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99695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7952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9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564904"/>
            <a:ext cx="11439525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36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7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116586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458" y="32012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57425"/>
            <a:ext cx="1157287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888" y="233714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3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048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28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2856"/>
            <a:ext cx="11544300" cy="284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33551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4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72816"/>
            <a:ext cx="111823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474" y="18448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474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76872"/>
            <a:ext cx="113633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0915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0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826343"/>
            <a:ext cx="1159192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2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12112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708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28952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8773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5174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052736"/>
            <a:ext cx="11639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198884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25852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466" y="3238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466" y="38145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6466" y="4365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6946" y="2007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6946" y="314096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6946" y="377542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6946" y="43804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6946" y="50002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47900"/>
            <a:ext cx="115538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80718" cy="554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4538"/>
            <a:ext cx="10817472" cy="531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5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296" y="764704"/>
            <a:ext cx="10601448" cy="579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7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0608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202948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31775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888" y="20287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7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524125"/>
            <a:ext cx="11496675" cy="180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5938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35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836712"/>
            <a:ext cx="11563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48880"/>
            <a:ext cx="115443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4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9567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50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096" y="15364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9096" y="47835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9469"/>
            <a:ext cx="115252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4847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57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052736"/>
            <a:ext cx="116014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2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06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18312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6295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1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68760"/>
            <a:ext cx="11620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074628"/>
            <a:ext cx="1147762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278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24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8210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5149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77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7652"/>
            <a:ext cx="116014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55679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63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9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1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3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2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42074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38817"/>
            <a:ext cx="11430000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18312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66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9563100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768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651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6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988840"/>
            <a:ext cx="11515725" cy="3105388"/>
            <a:chOff x="338137" y="1340768"/>
            <a:chExt cx="11515725" cy="3105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3432" y="2503056"/>
              <a:ext cx="8467725" cy="1943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212112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06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380398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5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077044"/>
            <a:ext cx="116109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02704" y="10846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26064" y="413546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33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25640" y="240056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6280" y="48186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0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44824"/>
            <a:ext cx="10963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71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12304" y="3648154"/>
            <a:ext cx="1111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14704" y="4887674"/>
            <a:ext cx="17378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3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643087"/>
            <a:ext cx="11649726" cy="4954265"/>
            <a:chOff x="319087" y="1556792"/>
            <a:chExt cx="11649726" cy="4954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556792"/>
              <a:ext cx="115538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888" y="2177182"/>
              <a:ext cx="11591925" cy="433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11824" y="1643087"/>
            <a:ext cx="15841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12864" y="2923247"/>
            <a:ext cx="739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58304" y="4152607"/>
            <a:ext cx="739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80304" y="5412447"/>
            <a:ext cx="10915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4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9016" y="1581408"/>
            <a:ext cx="14808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14136" y="2810768"/>
            <a:ext cx="25696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35896" y="4050288"/>
            <a:ext cx="11682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40856" y="5259328"/>
            <a:ext cx="11682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06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3861048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47753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9840" y="2076976"/>
            <a:ext cx="15344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3040" y="3922896"/>
            <a:ext cx="15344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66640" y="4522336"/>
            <a:ext cx="25297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28320" y="5772016"/>
            <a:ext cx="15344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0984" y="1915944"/>
            <a:ext cx="26642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1926104"/>
            <a:ext cx="16433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4364504"/>
            <a:ext cx="2160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98256" y="5583704"/>
            <a:ext cx="1826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68760"/>
            <a:ext cx="10481245" cy="5403773"/>
            <a:chOff x="295275" y="1268760"/>
            <a:chExt cx="11601450" cy="5981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373523"/>
              <a:ext cx="11572875" cy="287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235918"/>
            <a:ext cx="115919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96752"/>
            <a:ext cx="115347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5987"/>
            <a:ext cx="115633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939762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5626" y="652264"/>
            <a:ext cx="10456998" cy="60891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536472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3192552"/>
            <a:ext cx="23762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3872" y="4299992"/>
            <a:ext cx="12961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62187"/>
            <a:ext cx="11610975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206169"/>
            <a:ext cx="19442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412776"/>
            <a:ext cx="9420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762472"/>
            <a:ext cx="11496675" cy="4114800"/>
            <a:chOff x="347662" y="2204864"/>
            <a:chExt cx="11496675" cy="4114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2204864"/>
              <a:ext cx="11496675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186189"/>
              <a:ext cx="11439525" cy="1133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18312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79715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05025"/>
            <a:ext cx="116109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40968"/>
            <a:ext cx="72728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3215" y="5120205"/>
            <a:ext cx="1111255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215" y="5735774"/>
            <a:ext cx="11705441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8389" y="1474624"/>
            <a:ext cx="115892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8389" y="210258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8389" y="277314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8389" y="345386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8389" y="412442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8389" y="478482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8389" y="546554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8389" y="6125941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34664"/>
            <a:ext cx="11553825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8389" y="1899087"/>
            <a:ext cx="115892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8389" y="2527044"/>
            <a:ext cx="1158928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05722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7277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24087"/>
            <a:ext cx="1146810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768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2026-01-18T08:11:37Z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