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7059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3068960"/>
            <a:ext cx="105727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276872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93981" y="2276872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4816" y="3151078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87966" y="3151078"/>
            <a:ext cx="280012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55239" y="4849250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703112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162255" y="5703112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13569" y="5703112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78390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88840"/>
            <a:ext cx="114490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364"/>
          <a:stretch/>
        </p:blipFill>
        <p:spPr>
          <a:xfrm>
            <a:off x="409575" y="1628800"/>
            <a:ext cx="1137285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1929"/>
            <a:ext cx="10904338" cy="55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5536" y="152497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5536" y="3283437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5536" y="500170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16832"/>
            <a:ext cx="110585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96874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72720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66" y="1297227"/>
            <a:ext cx="11034067" cy="539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9544"/>
            <a:ext cx="9674351" cy="612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849" y="764704"/>
            <a:ext cx="9607679" cy="582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93254"/>
            <a:ext cx="77247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505422"/>
            <a:ext cx="113728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421" y="836712"/>
            <a:ext cx="10519953" cy="557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848" y="558277"/>
            <a:ext cx="8989546" cy="611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0208" y="285293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103" y="836711"/>
            <a:ext cx="10377134" cy="57641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836711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0208" y="285293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0486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76872"/>
            <a:ext cx="108680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5220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97843"/>
            <a:ext cx="1136332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557978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09106" y="3396827"/>
            <a:ext cx="199115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5096904"/>
            <a:ext cx="199115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60848"/>
            <a:ext cx="114490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936178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8230" y="4644396"/>
            <a:ext cx="258752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068960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3439" y="4788290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19536" y="2782114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998888"/>
            <a:ext cx="38164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717156"/>
            <a:ext cx="38164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4283048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7072" y="5147205"/>
            <a:ext cx="220266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204864"/>
            <a:ext cx="122413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66660" y="2204864"/>
            <a:ext cx="191391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0502" y="4777242"/>
            <a:ext cx="191391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56040" y="4777242"/>
            <a:ext cx="191391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