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2825" y="3014662"/>
            <a:ext cx="508635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71475" y="1412776"/>
            <a:ext cx="11449050" cy="4795913"/>
            <a:chOff x="371475" y="1412776"/>
            <a:chExt cx="11449050" cy="47959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6237" y="1412776"/>
              <a:ext cx="11439525" cy="1809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376" y="3429000"/>
              <a:ext cx="6353175" cy="8191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1475" y="4437039"/>
              <a:ext cx="11449050" cy="17716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313391" y="3522407"/>
            <a:ext cx="1614257" cy="55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658736" y="4577483"/>
            <a:ext cx="2837864" cy="55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924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40216" y="3631994"/>
            <a:ext cx="3312368" cy="6099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844824"/>
            <a:ext cx="11458575" cy="3952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1988840"/>
            <a:ext cx="1080120" cy="6099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804326" y="4018608"/>
            <a:ext cx="2692274" cy="6099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1504" y="544860"/>
            <a:ext cx="8677275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3" y="1340768"/>
            <a:ext cx="11072738" cy="5345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150" y="1198959"/>
            <a:ext cx="11315700" cy="5686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5230706"/>
            <a:ext cx="2520280" cy="55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61950" y="1844824"/>
            <a:ext cx="11468100" cy="3528392"/>
            <a:chOff x="361950" y="1340768"/>
            <a:chExt cx="11468100" cy="35283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1950" y="1340768"/>
              <a:ext cx="11468100" cy="7620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9575" y="2335510"/>
              <a:ext cx="11372850" cy="253365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3781696" y="1958641"/>
            <a:ext cx="2520280" cy="55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781696" y="3787438"/>
            <a:ext cx="3610448" cy="55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35013"/>
            <a:ext cx="1136332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556792"/>
            <a:ext cx="11287125" cy="4572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39832" y="3552920"/>
            <a:ext cx="2520280" cy="55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56270" y="4529050"/>
            <a:ext cx="2520280" cy="55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6149" y="332656"/>
            <a:ext cx="8296275" cy="66675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61950" y="1164936"/>
            <a:ext cx="11468100" cy="5602459"/>
            <a:chOff x="361950" y="1484784"/>
            <a:chExt cx="11468100" cy="560245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4812" y="1484784"/>
              <a:ext cx="11382375" cy="27051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1950" y="4467868"/>
              <a:ext cx="11468100" cy="26193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3883848" y="1240122"/>
            <a:ext cx="2520280" cy="55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480418" y="2234909"/>
            <a:ext cx="2247430" cy="55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098580" y="3224530"/>
            <a:ext cx="2247430" cy="55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158492" y="4080712"/>
            <a:ext cx="3737708" cy="670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616149" y="5065451"/>
            <a:ext cx="2729862" cy="670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8097336" y="5065451"/>
            <a:ext cx="3399264" cy="670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5520" y="692696"/>
            <a:ext cx="858202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1556792"/>
            <a:ext cx="11458575" cy="4848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271464" y="3713721"/>
            <a:ext cx="2520280" cy="55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688288" y="4728605"/>
            <a:ext cx="2520280" cy="55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506200" cy="4924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9856" y="2585000"/>
            <a:ext cx="2520280" cy="55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040215" y="3584570"/>
            <a:ext cx="947947" cy="55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18835" y="5624385"/>
            <a:ext cx="2776965" cy="55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2026-01-20T13:57:56Z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