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2952750"/>
            <a:ext cx="744855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995487"/>
            <a:ext cx="10906125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3041716"/>
            <a:ext cx="280831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16079" y="3041716"/>
            <a:ext cx="1493927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68844" y="3041716"/>
            <a:ext cx="1493927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73213" y="4081644"/>
            <a:ext cx="4106531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56792"/>
            <a:ext cx="109632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1001375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39632" y="2537660"/>
            <a:ext cx="158417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20237" y="3502302"/>
            <a:ext cx="2503555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1" y="5461731"/>
            <a:ext cx="3168351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312" y="1124744"/>
            <a:ext cx="11001375" cy="565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095564"/>
            <a:ext cx="189230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362" y="980728"/>
            <a:ext cx="10963275" cy="5619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09888" y="959867"/>
            <a:ext cx="309634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06231" y="3873889"/>
            <a:ext cx="2773345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12684" y="5833317"/>
            <a:ext cx="324741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650" y="1135335"/>
            <a:ext cx="10934700" cy="5534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5105280"/>
            <a:ext cx="189230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805241"/>
            <a:ext cx="9955163" cy="586411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1608704"/>
            <a:ext cx="309634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08168" y="5147144"/>
            <a:ext cx="122413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84784"/>
            <a:ext cx="11010900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35960" y="3598763"/>
            <a:ext cx="187220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132856"/>
            <a:ext cx="10991850" cy="2914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2138676"/>
            <a:ext cx="259228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204864"/>
            <a:ext cx="10963275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36144" y="2281444"/>
            <a:ext cx="288032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28800"/>
            <a:ext cx="11077575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4" y="1772816"/>
            <a:ext cx="216024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82956" y="3842774"/>
            <a:ext cx="3277339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72816"/>
            <a:ext cx="10972800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38741" y="3895764"/>
            <a:ext cx="3277339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52184" y="3895764"/>
            <a:ext cx="1143905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28800"/>
            <a:ext cx="11020425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4111788"/>
            <a:ext cx="1143905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48342" y="5136720"/>
            <a:ext cx="1143905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648932" y="5136720"/>
            <a:ext cx="1143905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132856"/>
            <a:ext cx="10991850" cy="2952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3223024"/>
            <a:ext cx="1143905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40401" y="3223024"/>
            <a:ext cx="1480135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13219" y="4255804"/>
            <a:ext cx="1480135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988840"/>
            <a:ext cx="11001375" cy="3895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36271" y="4077072"/>
            <a:ext cx="1143905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28263" y="4077072"/>
            <a:ext cx="1892273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03498" y="5089756"/>
            <a:ext cx="263631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2026-01-19T05:12:13Z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