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981325"/>
            <a:ext cx="100107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77914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844824"/>
            <a:ext cx="11344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836712"/>
            <a:ext cx="1133475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3584" y="1124744"/>
            <a:ext cx="10880526" cy="5579567"/>
            <a:chOff x="400050" y="1484784"/>
            <a:chExt cx="11391900" cy="5841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484784"/>
              <a:ext cx="11391900" cy="499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825" y="6669360"/>
              <a:ext cx="111823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79182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01360" y="1556792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601360" y="331525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601360" y="5013425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84784"/>
            <a:ext cx="1015365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01360" y="1556792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601360" y="331525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601360" y="5013425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96327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01360" y="1556792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601360" y="3315254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601360" y="5013425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601360" y="5757003"/>
            <a:ext cx="6480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872827"/>
            <a:ext cx="112776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1900"/>
            <a:ext cx="77247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530052"/>
            <a:ext cx="11410950" cy="506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406064" y="5044506"/>
            <a:ext cx="10801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412776"/>
            <a:ext cx="11458575" cy="4997921"/>
            <a:chOff x="366712" y="1412776"/>
            <a:chExt cx="11458575" cy="4997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12776"/>
              <a:ext cx="1145857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077072"/>
              <a:ext cx="11363325" cy="2333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88088" y="4312706"/>
            <a:ext cx="33123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72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 flipH="1">
            <a:off x="6816080" y="2338832"/>
            <a:ext cx="33123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2544808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32120" y="4664370"/>
            <a:ext cx="258857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76872"/>
            <a:ext cx="11439525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408368" y="2585000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399454" y="3419015"/>
            <a:ext cx="248052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53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87488" y="2596234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87488" y="4545614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27648" y="2050800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078373" y="3769067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51968" y="3130677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577173" y="5929184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1488872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220372" y="3207139"/>
            <a:ext cx="289185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994473" y="4925407"/>
            <a:ext cx="289185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60848"/>
            <a:ext cx="113633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2066607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5748" y="2930766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573318" y="3790636"/>
            <a:ext cx="40906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893" y="1268760"/>
            <a:ext cx="10650214" cy="5418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791744" y="1225224"/>
            <a:ext cx="42484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266978" y="3576537"/>
            <a:ext cx="350143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048328" y="5164178"/>
            <a:ext cx="2327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979500" y="5947950"/>
            <a:ext cx="331629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2026-01-20T18:33:53Z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