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2990850"/>
            <a:ext cx="81629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3819184"/>
            <a:ext cx="230425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71387" y="4813970"/>
            <a:ext cx="105220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3561181"/>
            <a:ext cx="17281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62275" y="4568200"/>
            <a:ext cx="17281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627903"/>
            <a:ext cx="105220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3627903"/>
            <a:ext cx="180019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40358" y="3627903"/>
            <a:ext cx="105220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04864"/>
            <a:ext cx="11391900" cy="272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9776" y="3243120"/>
            <a:ext cx="230425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20135" y="3243120"/>
            <a:ext cx="145540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60918" y="3243120"/>
            <a:ext cx="186367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28825"/>
            <a:ext cx="1132522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068960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09940" y="3099104"/>
            <a:ext cx="204224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09775"/>
            <a:ext cx="1139190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088228"/>
            <a:ext cx="144016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9421" y="4104336"/>
            <a:ext cx="204224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01035" y="4104336"/>
            <a:ext cx="130996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653136"/>
            <a:ext cx="194421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5799" y="4653136"/>
            <a:ext cx="131472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36582" y="4653136"/>
            <a:ext cx="279977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39569"/>
            <a:ext cx="76771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916832"/>
            <a:ext cx="113633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908720"/>
            <a:ext cx="1139190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884289"/>
            <a:ext cx="129614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2392" y="3889124"/>
            <a:ext cx="198320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05940" y="4873862"/>
            <a:ext cx="129614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02569"/>
            <a:ext cx="1138237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4221088"/>
            <a:ext cx="279977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1148" y="6160418"/>
            <a:ext cx="155258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77724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844824"/>
            <a:ext cx="11449050" cy="471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37122" y="3952981"/>
            <a:ext cx="306315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3861048"/>
            <a:ext cx="9275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980728"/>
            <a:ext cx="114109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1936928"/>
            <a:ext cx="20162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04354" y="3886308"/>
            <a:ext cx="78739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6376" y="5815591"/>
            <a:ext cx="582974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638109"/>
            <a:ext cx="31683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631368"/>
            <a:ext cx="223224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340768"/>
            <a:ext cx="11363325" cy="5215602"/>
            <a:chOff x="414337" y="1340768"/>
            <a:chExt cx="11363325" cy="52156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4032245"/>
              <a:ext cx="11287125" cy="2524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4598344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43688" y="3593112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55526"/>
            <a:ext cx="1137285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119432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21498" y="6073648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30416" y="2625192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377" y="836712"/>
            <a:ext cx="10416885" cy="564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85984" y="1494832"/>
            <a:ext cx="151216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81480" y="3469192"/>
            <a:ext cx="262243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88840"/>
            <a:ext cx="1143952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24208" y="3336566"/>
            <a:ext cx="151216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847405"/>
            <a:ext cx="180020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95109"/>
            <a:ext cx="11430000" cy="574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179720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2662" y="5100153"/>
            <a:ext cx="317518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829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17800" y="1794109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47839" y="3778992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927789"/>
            <a:ext cx="223224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4112" y="3912528"/>
            <a:ext cx="223224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936928"/>
            <a:ext cx="180020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2" y="3946598"/>
            <a:ext cx="9968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2026-01-20T16:16:21Z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