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25749"/>
            <a:ext cx="8448675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5" y="3429000"/>
            <a:ext cx="1057275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32856"/>
            <a:ext cx="1137285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734625"/>
            <a:ext cx="10985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592358" y="4508634"/>
            <a:ext cx="140729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5048" y="4180896"/>
            <a:ext cx="23226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655840" y="4180896"/>
            <a:ext cx="322895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12056" y="2348880"/>
            <a:ext cx="10985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7142790" y="2348880"/>
            <a:ext cx="226557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0540558" y="2348880"/>
            <a:ext cx="8573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4912056" y="4780580"/>
            <a:ext cx="16880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/>
          <p:cNvSpPr/>
          <p:nvPr/>
        </p:nvSpPr>
        <p:spPr>
          <a:xfrm>
            <a:off x="7968208" y="4780580"/>
            <a:ext cx="9361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>
            <a:off x="10091416" y="4780580"/>
            <a:ext cx="118915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60848"/>
            <a:ext cx="113157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96752"/>
            <a:ext cx="1138237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3528" y="3607245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03528" y="517478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00808"/>
            <a:ext cx="1101090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72090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55440" y="3288447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1055440" y="491628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2"/>
            <a:ext cx="10595620" cy="574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25277"/>
            <a:ext cx="11420475" cy="517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96000" y="5230386"/>
            <a:ext cx="165618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8840"/>
            <a:ext cx="114014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574398" cy="565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621122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224210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0848"/>
            <a:ext cx="113347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92896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98401"/>
            <a:ext cx="11410950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66720" y="2184768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86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20304" y="1844824"/>
            <a:ext cx="7200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75284"/>
            <a:ext cx="1135380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4725144"/>
            <a:ext cx="23645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14376" y="2020656"/>
            <a:ext cx="187220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1325048" y="4412161"/>
            <a:ext cx="10985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78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67808" y="1670178"/>
            <a:ext cx="253870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5807968" y="4046442"/>
            <a:ext cx="2088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3358178"/>
            <a:ext cx="158417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4302104" y="4151997"/>
            <a:ext cx="1793896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802959"/>
            <a:ext cx="30963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5294080" y="4400648"/>
            <a:ext cx="265236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1442920"/>
            <a:ext cx="259228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10560495" y="3934910"/>
            <a:ext cx="125598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/>
          <p:cNvSpPr/>
          <p:nvPr/>
        </p:nvSpPr>
        <p:spPr>
          <a:xfrm>
            <a:off x="843739" y="4840202"/>
            <a:ext cx="237194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610667"/>
            <a:ext cx="11365532" cy="4770661"/>
            <a:chOff x="407368" y="1881187"/>
            <a:chExt cx="11365532" cy="47706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881187"/>
              <a:ext cx="11353800" cy="3095625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407368" y="5157192"/>
              <a:ext cx="11334750" cy="1494656"/>
              <a:chOff x="428625" y="3086100"/>
              <a:chExt cx="11334750" cy="1494656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8625" y="3086100"/>
                <a:ext cx="11334750" cy="6858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2205" y="3933056"/>
                <a:ext cx="5133975" cy="647700"/>
              </a:xfrm>
              <a:prstGeom prst="rect">
                <a:avLst/>
              </a:prstGeom>
            </p:spPr>
          </p:pic>
        </p:grpSp>
      </p:grpSp>
      <p:sp useBgFill="1">
        <p:nvSpPr>
          <p:cNvPr id="7" name="矩形 6"/>
          <p:cNvSpPr/>
          <p:nvPr/>
        </p:nvSpPr>
        <p:spPr>
          <a:xfrm>
            <a:off x="8544272" y="1621465"/>
            <a:ext cx="252028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8" name="矩形 7"/>
          <p:cNvSpPr/>
          <p:nvPr/>
        </p:nvSpPr>
        <p:spPr>
          <a:xfrm>
            <a:off x="6312024" y="3198671"/>
            <a:ext cx="10985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9" name="矩形 8"/>
          <p:cNvSpPr/>
          <p:nvPr/>
        </p:nvSpPr>
        <p:spPr>
          <a:xfrm>
            <a:off x="9416964" y="4856649"/>
            <a:ext cx="2325153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88840"/>
            <a:ext cx="1125855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5000" y="4395248"/>
            <a:ext cx="1098544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" name="矩形 3"/>
          <p:cNvSpPr/>
          <p:nvPr/>
        </p:nvSpPr>
        <p:spPr>
          <a:xfrm>
            <a:off x="3756750" y="4395248"/>
            <a:ext cx="161917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6" name="矩形 5"/>
          <p:cNvSpPr/>
          <p:nvPr/>
        </p:nvSpPr>
        <p:spPr>
          <a:xfrm>
            <a:off x="6456040" y="4395248"/>
            <a:ext cx="24060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2026-01-21T01:33:57Z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