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981325"/>
            <a:ext cx="82010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128448" y="3650513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476438" y="4534768"/>
            <a:ext cx="218751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76872"/>
            <a:ext cx="113061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23792" y="3150773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645444" y="3150773"/>
            <a:ext cx="19708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9760434" y="3150773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67808" y="3933056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768407" y="3933056"/>
            <a:ext cx="169501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591944" y="2204864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963355" y="2204864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0063460" y="4907870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371636" y="5812221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3807194" y="5802173"/>
            <a:ext cx="28648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2477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852936"/>
            <a:ext cx="113538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800"/>
            <a:ext cx="111537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12776"/>
            <a:ext cx="11410950" cy="5135488"/>
            <a:chOff x="390525" y="1340768"/>
            <a:chExt cx="11410950" cy="5135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40768"/>
              <a:ext cx="114109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2132856"/>
              <a:ext cx="11353800" cy="434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353" y="650007"/>
            <a:ext cx="78009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204864"/>
            <a:ext cx="113347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90546" y="1484784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90546" y="3323633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90546" y="5085184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90546" y="1712042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90546" y="2636912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90546" y="4437112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88840"/>
            <a:ext cx="110871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27448" y="1988840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65611" y="3820370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16832"/>
            <a:ext cx="112014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27448" y="1988840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65611" y="3820370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706710"/>
            <a:ext cx="11382375" cy="596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76120" y="600592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587704" y="3284984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11624" y="1352002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69224" y="4024863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91744" y="5085184"/>
            <a:ext cx="60990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928280" y="1607032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616402" y="4490909"/>
            <a:ext cx="280818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196752"/>
            <a:ext cx="112109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72064" y="1880633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672064" y="3719480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60848"/>
            <a:ext cx="1131570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951984" y="2296968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344885"/>
            <a:ext cx="113252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960096" y="3223024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332263" y="5061872"/>
            <a:ext cx="16278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11824" y="1658944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787964" y="4422239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1823056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380390" y="1823056"/>
            <a:ext cx="19721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974376" y="3661902"/>
            <a:ext cx="248166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772816"/>
            <a:ext cx="11430000" cy="3751312"/>
            <a:chOff x="381000" y="2562225"/>
            <a:chExt cx="11430000" cy="37513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2562225"/>
              <a:ext cx="1143000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437112"/>
              <a:ext cx="11410950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421656" y="1814680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9672559" y="3814302"/>
            <a:ext cx="196805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2026-01-20T17:53:36Z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