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938462"/>
            <a:ext cx="101917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935720"/>
            <a:ext cx="41764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56440" y="3754472"/>
            <a:ext cx="17701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1232" y="4739211"/>
            <a:ext cx="17701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88032"/>
            <a:ext cx="77914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772816"/>
            <a:ext cx="113442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331" y="1243533"/>
            <a:ext cx="10611269" cy="549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344" y="3469192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5344" y="5177412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9408" y="1484784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9408" y="3193004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9408" y="4901224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665864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284984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993204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16832"/>
            <a:ext cx="1123950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9408" y="2097912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9408" y="3737128"/>
            <a:ext cx="64807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159"/>
            <a:ext cx="78105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506810"/>
            <a:ext cx="11372850" cy="5162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999656" y="5103735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772816"/>
            <a:ext cx="11506200" cy="4091905"/>
            <a:chOff x="342900" y="1268760"/>
            <a:chExt cx="11506200" cy="4091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268760"/>
              <a:ext cx="11420475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3789040"/>
              <a:ext cx="1150620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630160"/>
            <a:ext cx="93610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824" y="5475368"/>
            <a:ext cx="208823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570136"/>
            <a:ext cx="266429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737128"/>
            <a:ext cx="15121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4581128"/>
            <a:ext cx="201622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1638848"/>
            <a:ext cx="29523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0960" y="3437503"/>
            <a:ext cx="2527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80370" y="5135673"/>
            <a:ext cx="291754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1"/>
            <a:ext cx="10306114" cy="5783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51584" y="2890248"/>
            <a:ext cx="12961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2384" y="4951216"/>
            <a:ext cx="15121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4864"/>
            <a:ext cx="1134427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00072" y="3215554"/>
            <a:ext cx="266429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179720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4318" y="4877892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027824"/>
            <a:ext cx="273630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715947"/>
            <a:ext cx="273630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8840"/>
            <a:ext cx="114300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129976"/>
            <a:ext cx="21602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3818099"/>
            <a:ext cx="129614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484784"/>
            <a:ext cx="11430000" cy="4999459"/>
            <a:chOff x="381000" y="1340768"/>
            <a:chExt cx="11430000" cy="4999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2996952"/>
              <a:ext cx="11410950" cy="3343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96200" y="1523768"/>
            <a:ext cx="32403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4723" y="3191794"/>
            <a:ext cx="32403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30969" y="4910063"/>
            <a:ext cx="32403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2026-01-20T16:07:11Z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