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043237"/>
            <a:ext cx="77819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00850" y="3202442"/>
            <a:ext cx="186775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1250" y="4237422"/>
            <a:ext cx="383266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73395" y="4247471"/>
            <a:ext cx="186775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32856"/>
            <a:ext cx="112680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29768" y="323261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3750" y="3232616"/>
            <a:ext cx="193883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7784" y="425241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98496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398496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9471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85440" y="359471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87480" y="359471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29230" y="359471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00702" y="4629698"/>
            <a:ext cx="24431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35410" y="4629698"/>
            <a:ext cx="371717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04864"/>
            <a:ext cx="114395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30626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92366" y="330626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78486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772816"/>
            <a:ext cx="11287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12776"/>
            <a:ext cx="11410950" cy="4848225"/>
            <a:chOff x="390525" y="1933575"/>
            <a:chExt cx="11410950" cy="4848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933575"/>
              <a:ext cx="1141095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924425"/>
              <a:ext cx="1138237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46044" y="2512992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9191" y="353792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33851" y="353233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56576" y="4428250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8418" y="5463230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26582"/>
            <a:ext cx="10525248" cy="55483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040972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47496" y="501317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834776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2874218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4744" y="3929295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9793088" cy="61206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362050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4068210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30" y="1428725"/>
            <a:ext cx="79057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924944"/>
            <a:ext cx="114109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4137"/>
            <a:ext cx="10472861" cy="545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38123" cy="4827439"/>
            <a:chOff x="263352" y="1919287"/>
            <a:chExt cx="11538123" cy="4827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919287"/>
              <a:ext cx="1141095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13176"/>
              <a:ext cx="11449050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11824" y="141277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59481" y="5314114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619384"/>
            <a:ext cx="9361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5527280"/>
            <a:ext cx="1080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44288" y="5569144"/>
            <a:ext cx="8640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383" y="674936"/>
            <a:ext cx="10402879" cy="5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696737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3761973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95384" y="2628050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712895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62225"/>
            <a:ext cx="11372850" cy="173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533088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83235"/>
            <a:ext cx="10957296" cy="557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4149080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9140" y="5133819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879" y="1268760"/>
            <a:ext cx="10444241" cy="55158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236194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6016" y="3160642"/>
            <a:ext cx="32385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5049733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772816"/>
            <a:ext cx="11306175" cy="3833961"/>
            <a:chOff x="442912" y="1268760"/>
            <a:chExt cx="11306175" cy="3833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8760"/>
              <a:ext cx="1130617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93096"/>
              <a:ext cx="8267700" cy="809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544272" y="3861048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52975" y="3861048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805594"/>
            <a:ext cx="15820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54064" y="4805594"/>
            <a:ext cx="20818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43112"/>
            <a:ext cx="1136332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57592" y="3038330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77310" y="3038330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78866" y="3048378"/>
            <a:ext cx="310942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8368" y="3038330"/>
            <a:ext cx="12196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2026-01-20T15:26:52Z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